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32" r:id="rId1"/>
  </p:sldMasterIdLst>
  <p:notesMasterIdLst>
    <p:notesMasterId r:id="rId19"/>
  </p:notesMasterIdLst>
  <p:sldIdLst>
    <p:sldId id="256" r:id="rId2"/>
    <p:sldId id="257" r:id="rId3"/>
    <p:sldId id="274" r:id="rId4"/>
    <p:sldId id="262" r:id="rId5"/>
    <p:sldId id="261" r:id="rId6"/>
    <p:sldId id="265" r:id="rId7"/>
    <p:sldId id="288" r:id="rId8"/>
    <p:sldId id="263" r:id="rId9"/>
    <p:sldId id="275" r:id="rId10"/>
    <p:sldId id="276" r:id="rId11"/>
    <p:sldId id="289" r:id="rId12"/>
    <p:sldId id="287" r:id="rId13"/>
    <p:sldId id="277" r:id="rId14"/>
    <p:sldId id="278" r:id="rId15"/>
    <p:sldId id="279" r:id="rId16"/>
    <p:sldId id="280" r:id="rId17"/>
    <p:sldId id="281" r:id="rId18"/>
  </p:sldIdLst>
  <p:sldSz cx="12192000" cy="125999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1C5"/>
    <a:srgbClr val="D2D2D2"/>
    <a:srgbClr val="D8D8D8"/>
    <a:srgbClr val="2FA3EE"/>
    <a:srgbClr val="2738A0"/>
    <a:srgbClr val="FFC000"/>
    <a:srgbClr val="3550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AB155F-B160-4D9F-B458-C1D7B7DB6646}" v="1443" dt="2019-07-03T08:58:49.6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Estilo Escuro 2 - Destaque 5/Destaqu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C89EF96-8CEA-46FF-86C4-4CE0E7609802}" styleName="Estilo Claro 3 - Destaqu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Estilo Médio 2 - Destaqu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Estilo com Tema 1 - Destaqu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85BE263C-DBD7-4A20-BB59-AAB30ACAA65A}" styleName="Estilo Médio 3 - Destaqu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Estilo Claro 1 - Destaqu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Destaqu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Estilo Médio 3 - Destaqu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15"/>
    <p:restoredTop sz="86384"/>
  </p:normalViewPr>
  <p:slideViewPr>
    <p:cSldViewPr snapToGrid="0" snapToObjects="1">
      <p:cViewPr>
        <p:scale>
          <a:sx n="60" d="100"/>
          <a:sy n="60" d="100"/>
        </p:scale>
        <p:origin x="2652" y="4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Beatriz Lopes" userId="6818cc6d16d05815" providerId="LiveId" clId="{8BAB155F-B160-4D9F-B458-C1D7B7DB6646}"/>
    <pc:docChg chg="undo custSel addSld delSld modSld sldOrd">
      <pc:chgData name="Ana Beatriz Lopes" userId="6818cc6d16d05815" providerId="LiveId" clId="{8BAB155F-B160-4D9F-B458-C1D7B7DB6646}" dt="2019-07-03T11:45:19.575" v="3110" actId="20577"/>
      <pc:docMkLst>
        <pc:docMk/>
      </pc:docMkLst>
      <pc:sldChg chg="modSp setBg">
        <pc:chgData name="Ana Beatriz Lopes" userId="6818cc6d16d05815" providerId="LiveId" clId="{8BAB155F-B160-4D9F-B458-C1D7B7DB6646}" dt="2019-06-17T20:26:29.328" v="1482" actId="14838"/>
        <pc:sldMkLst>
          <pc:docMk/>
          <pc:sldMk cId="1604433446" sldId="256"/>
        </pc:sldMkLst>
        <pc:spChg chg="mod">
          <ac:chgData name="Ana Beatriz Lopes" userId="6818cc6d16d05815" providerId="LiveId" clId="{8BAB155F-B160-4D9F-B458-C1D7B7DB6646}" dt="2019-06-17T20:26:29.328" v="1482" actId="14838"/>
          <ac:spMkLst>
            <pc:docMk/>
            <pc:sldMk cId="1604433446" sldId="256"/>
            <ac:spMk id="3" creationId="{AED09D34-0D73-2543-9BF6-020E2D18121E}"/>
          </ac:spMkLst>
        </pc:spChg>
        <pc:spChg chg="mod">
          <ac:chgData name="Ana Beatriz Lopes" userId="6818cc6d16d05815" providerId="LiveId" clId="{8BAB155F-B160-4D9F-B458-C1D7B7DB6646}" dt="2019-06-17T20:24:29.057" v="1250" actId="14861"/>
          <ac:spMkLst>
            <pc:docMk/>
            <pc:sldMk cId="1604433446" sldId="256"/>
            <ac:spMk id="4" creationId="{CAE2CBA9-0919-3B42-B701-04249B67370C}"/>
          </ac:spMkLst>
        </pc:spChg>
        <pc:picChg chg="mod modCrop">
          <ac:chgData name="Ana Beatriz Lopes" userId="6818cc6d16d05815" providerId="LiveId" clId="{8BAB155F-B160-4D9F-B458-C1D7B7DB6646}" dt="2019-06-17T20:22:17.214" v="810" actId="1076"/>
          <ac:picMkLst>
            <pc:docMk/>
            <pc:sldMk cId="1604433446" sldId="256"/>
            <ac:picMk id="64" creationId="{09E4CB31-4FB0-BB4F-B9F2-F1F087D1F5F7}"/>
          </ac:picMkLst>
        </pc:picChg>
      </pc:sldChg>
      <pc:sldChg chg="addSp delSp modSp">
        <pc:chgData name="Ana Beatriz Lopes" userId="6818cc6d16d05815" providerId="LiveId" clId="{8BAB155F-B160-4D9F-B458-C1D7B7DB6646}" dt="2019-07-03T11:45:19.575" v="3110" actId="20577"/>
        <pc:sldMkLst>
          <pc:docMk/>
          <pc:sldMk cId="1917430042" sldId="257"/>
        </pc:sldMkLst>
        <pc:spChg chg="mod">
          <ac:chgData name="Ana Beatriz Lopes" userId="6818cc6d16d05815" providerId="LiveId" clId="{8BAB155F-B160-4D9F-B458-C1D7B7DB6646}" dt="2019-06-17T20:26:54.571" v="1485" actId="403"/>
          <ac:spMkLst>
            <pc:docMk/>
            <pc:sldMk cId="1917430042" sldId="257"/>
            <ac:spMk id="5" creationId="{E08E9CED-B2E5-4B43-99D7-20CE6CAB6478}"/>
          </ac:spMkLst>
        </pc:spChg>
        <pc:graphicFrameChg chg="add mod modGraphic">
          <ac:chgData name="Ana Beatriz Lopes" userId="6818cc6d16d05815" providerId="LiveId" clId="{8BAB155F-B160-4D9F-B458-C1D7B7DB6646}" dt="2019-07-03T11:45:19.575" v="3110" actId="20577"/>
          <ac:graphicFrameMkLst>
            <pc:docMk/>
            <pc:sldMk cId="1917430042" sldId="257"/>
            <ac:graphicFrameMk id="2" creationId="{AC63C0D0-4D64-4E34-B87E-173666BB6895}"/>
          </ac:graphicFrameMkLst>
        </pc:graphicFrameChg>
        <pc:graphicFrameChg chg="del mod modGraphic">
          <ac:chgData name="Ana Beatriz Lopes" userId="6818cc6d16d05815" providerId="LiveId" clId="{8BAB155F-B160-4D9F-B458-C1D7B7DB6646}" dt="2019-06-17T17:10:18.116" v="26" actId="478"/>
          <ac:graphicFrameMkLst>
            <pc:docMk/>
            <pc:sldMk cId="1917430042" sldId="257"/>
            <ac:graphicFrameMk id="4" creationId="{20A93071-AA92-3F4F-AC06-5B5ABF03FC19}"/>
          </ac:graphicFrameMkLst>
        </pc:graphicFrameChg>
      </pc:sldChg>
      <pc:sldChg chg="addSp delSp modSp ord">
        <pc:chgData name="Ana Beatriz Lopes" userId="6818cc6d16d05815" providerId="LiveId" clId="{8BAB155F-B160-4D9F-B458-C1D7B7DB6646}" dt="2019-06-25T23:35:30.647" v="3049" actId="403"/>
        <pc:sldMkLst>
          <pc:docMk/>
          <pc:sldMk cId="2647680291" sldId="261"/>
        </pc:sldMkLst>
        <pc:spChg chg="add del">
          <ac:chgData name="Ana Beatriz Lopes" userId="6818cc6d16d05815" providerId="LiveId" clId="{8BAB155F-B160-4D9F-B458-C1D7B7DB6646}" dt="2019-06-17T17:29:48.713" v="180" actId="478"/>
          <ac:spMkLst>
            <pc:docMk/>
            <pc:sldMk cId="2647680291" sldId="261"/>
            <ac:spMk id="3" creationId="{35135106-0DFD-4504-BB8E-542B07AB0493}"/>
          </ac:spMkLst>
        </pc:spChg>
        <pc:spChg chg="add del">
          <ac:chgData name="Ana Beatriz Lopes" userId="6818cc6d16d05815" providerId="LiveId" clId="{8BAB155F-B160-4D9F-B458-C1D7B7DB6646}" dt="2019-06-17T19:54:03.507" v="501" actId="478"/>
          <ac:spMkLst>
            <pc:docMk/>
            <pc:sldMk cId="2647680291" sldId="261"/>
            <ac:spMk id="6" creationId="{FF94698C-BEA1-469E-AA2C-735728FF9710}"/>
          </ac:spMkLst>
        </pc:spChg>
        <pc:spChg chg="add mod">
          <ac:chgData name="Ana Beatriz Lopes" userId="6818cc6d16d05815" providerId="LiveId" clId="{8BAB155F-B160-4D9F-B458-C1D7B7DB6646}" dt="2019-06-25T23:19:06.530" v="2939" actId="403"/>
          <ac:spMkLst>
            <pc:docMk/>
            <pc:sldMk cId="2647680291" sldId="261"/>
            <ac:spMk id="7" creationId="{1EC7500C-F1CF-4E89-88BB-17B50CB1B93A}"/>
          </ac:spMkLst>
        </pc:spChg>
        <pc:spChg chg="del">
          <ac:chgData name="Ana Beatriz Lopes" userId="6818cc6d16d05815" providerId="LiveId" clId="{8BAB155F-B160-4D9F-B458-C1D7B7DB6646}" dt="2019-06-17T17:30:36.512" v="183" actId="478"/>
          <ac:spMkLst>
            <pc:docMk/>
            <pc:sldMk cId="2647680291" sldId="261"/>
            <ac:spMk id="9" creationId="{08AB8BC5-F0DF-694B-B390-670E1BA30127}"/>
          </ac:spMkLst>
        </pc:spChg>
        <pc:spChg chg="del">
          <ac:chgData name="Ana Beatriz Lopes" userId="6818cc6d16d05815" providerId="LiveId" clId="{8BAB155F-B160-4D9F-B458-C1D7B7DB6646}" dt="2019-06-17T17:30:36.512" v="183" actId="478"/>
          <ac:spMkLst>
            <pc:docMk/>
            <pc:sldMk cId="2647680291" sldId="261"/>
            <ac:spMk id="11" creationId="{18291F7E-4E48-144C-86B3-8B61E3E65B2F}"/>
          </ac:spMkLst>
        </pc:spChg>
        <pc:spChg chg="del">
          <ac:chgData name="Ana Beatriz Lopes" userId="6818cc6d16d05815" providerId="LiveId" clId="{8BAB155F-B160-4D9F-B458-C1D7B7DB6646}" dt="2019-06-17T17:30:36.512" v="183" actId="478"/>
          <ac:spMkLst>
            <pc:docMk/>
            <pc:sldMk cId="2647680291" sldId="261"/>
            <ac:spMk id="13" creationId="{139A16AE-C6D5-8140-9A4E-06AD75D0B837}"/>
          </ac:spMkLst>
        </pc:spChg>
        <pc:spChg chg="del">
          <ac:chgData name="Ana Beatriz Lopes" userId="6818cc6d16d05815" providerId="LiveId" clId="{8BAB155F-B160-4D9F-B458-C1D7B7DB6646}" dt="2019-06-17T19:54:24.859" v="504" actId="478"/>
          <ac:spMkLst>
            <pc:docMk/>
            <pc:sldMk cId="2647680291" sldId="261"/>
            <ac:spMk id="15" creationId="{0251EEE9-A8C3-B44B-8F7B-7B8E4CBDD5EE}"/>
          </ac:spMkLst>
        </pc:spChg>
        <pc:spChg chg="del">
          <ac:chgData name="Ana Beatriz Lopes" userId="6818cc6d16d05815" providerId="LiveId" clId="{8BAB155F-B160-4D9F-B458-C1D7B7DB6646}" dt="2019-06-17T19:54:24.859" v="504" actId="478"/>
          <ac:spMkLst>
            <pc:docMk/>
            <pc:sldMk cId="2647680291" sldId="261"/>
            <ac:spMk id="16" creationId="{A59D4557-56FB-B847-A849-A77ABE0028F5}"/>
          </ac:spMkLst>
        </pc:spChg>
        <pc:spChg chg="del mod">
          <ac:chgData name="Ana Beatriz Lopes" userId="6818cc6d16d05815" providerId="LiveId" clId="{8BAB155F-B160-4D9F-B458-C1D7B7DB6646}" dt="2019-06-17T19:54:24.859" v="504" actId="478"/>
          <ac:spMkLst>
            <pc:docMk/>
            <pc:sldMk cId="2647680291" sldId="261"/>
            <ac:spMk id="19" creationId="{BD44BE9B-67B7-C042-842D-66F4025E1482}"/>
          </ac:spMkLst>
        </pc:spChg>
        <pc:spChg chg="del">
          <ac:chgData name="Ana Beatriz Lopes" userId="6818cc6d16d05815" providerId="LiveId" clId="{8BAB155F-B160-4D9F-B458-C1D7B7DB6646}" dt="2019-06-17T19:54:24.859" v="504" actId="478"/>
          <ac:spMkLst>
            <pc:docMk/>
            <pc:sldMk cId="2647680291" sldId="261"/>
            <ac:spMk id="20" creationId="{DCB32292-DC72-AD4F-BA2D-B7F17D0A38AD}"/>
          </ac:spMkLst>
        </pc:spChg>
        <pc:spChg chg="add mod">
          <ac:chgData name="Ana Beatriz Lopes" userId="6818cc6d16d05815" providerId="LiveId" clId="{8BAB155F-B160-4D9F-B458-C1D7B7DB6646}" dt="2019-06-17T19:45:29.873" v="421" actId="2711"/>
          <ac:spMkLst>
            <pc:docMk/>
            <pc:sldMk cId="2647680291" sldId="261"/>
            <ac:spMk id="21" creationId="{8D1FEA36-507D-49EF-96C1-D413F2ED93EC}"/>
          </ac:spMkLst>
        </pc:spChg>
        <pc:graphicFrameChg chg="del">
          <ac:chgData name="Ana Beatriz Lopes" userId="6818cc6d16d05815" providerId="LiveId" clId="{8BAB155F-B160-4D9F-B458-C1D7B7DB6646}" dt="2019-06-17T19:54:24.859" v="504" actId="478"/>
          <ac:graphicFrameMkLst>
            <pc:docMk/>
            <pc:sldMk cId="2647680291" sldId="261"/>
            <ac:graphicFrameMk id="2" creationId="{2B5240B4-2C25-4643-AA50-DB895690C854}"/>
          </ac:graphicFrameMkLst>
        </pc:graphicFrameChg>
        <pc:graphicFrameChg chg="del mod">
          <ac:chgData name="Ana Beatriz Lopes" userId="6818cc6d16d05815" providerId="LiveId" clId="{8BAB155F-B160-4D9F-B458-C1D7B7DB6646}" dt="2019-06-17T19:54:24.859" v="504" actId="478"/>
          <ac:graphicFrameMkLst>
            <pc:docMk/>
            <pc:sldMk cId="2647680291" sldId="261"/>
            <ac:graphicFrameMk id="4" creationId="{8AA665FC-D082-8246-894A-95688362B061}"/>
          </ac:graphicFrameMkLst>
        </pc:graphicFrameChg>
        <pc:graphicFrameChg chg="del">
          <ac:chgData name="Ana Beatriz Lopes" userId="6818cc6d16d05815" providerId="LiveId" clId="{8BAB155F-B160-4D9F-B458-C1D7B7DB6646}" dt="2019-06-17T19:54:24.859" v="504" actId="478"/>
          <ac:graphicFrameMkLst>
            <pc:docMk/>
            <pc:sldMk cId="2647680291" sldId="261"/>
            <ac:graphicFrameMk id="5" creationId="{C5A58639-7281-BF4B-BDD9-8B9639F3383E}"/>
          </ac:graphicFrameMkLst>
        </pc:graphicFrameChg>
        <pc:graphicFrameChg chg="add del mod">
          <ac:chgData name="Ana Beatriz Lopes" userId="6818cc6d16d05815" providerId="LiveId" clId="{8BAB155F-B160-4D9F-B458-C1D7B7DB6646}" dt="2019-06-25T23:05:04.349" v="2794" actId="478"/>
          <ac:graphicFrameMkLst>
            <pc:docMk/>
            <pc:sldMk cId="2647680291" sldId="261"/>
            <ac:graphicFrameMk id="9" creationId="{C7D068A2-6E7E-5348-8283-C99FDA7A4ACF}"/>
          </ac:graphicFrameMkLst>
        </pc:graphicFrameChg>
        <pc:graphicFrameChg chg="add mod">
          <ac:chgData name="Ana Beatriz Lopes" userId="6818cc6d16d05815" providerId="LiveId" clId="{8BAB155F-B160-4D9F-B458-C1D7B7DB6646}" dt="2019-06-25T23:18:45.126" v="2934" actId="403"/>
          <ac:graphicFrameMkLst>
            <pc:docMk/>
            <pc:sldMk cId="2647680291" sldId="261"/>
            <ac:graphicFrameMk id="10" creationId="{C5A58639-7281-BF4B-BDD9-8B9639F3383E}"/>
          </ac:graphicFrameMkLst>
        </pc:graphicFrameChg>
        <pc:graphicFrameChg chg="add mod">
          <ac:chgData name="Ana Beatriz Lopes" userId="6818cc6d16d05815" providerId="LiveId" clId="{8BAB155F-B160-4D9F-B458-C1D7B7DB6646}" dt="2019-06-25T23:35:30.647" v="3049" actId="403"/>
          <ac:graphicFrameMkLst>
            <pc:docMk/>
            <pc:sldMk cId="2647680291" sldId="261"/>
            <ac:graphicFrameMk id="11" creationId="{C7D068A2-6E7E-5348-8283-C99FDA7A4ACF}"/>
          </ac:graphicFrameMkLst>
        </pc:graphicFrameChg>
        <pc:graphicFrameChg chg="add mod">
          <ac:chgData name="Ana Beatriz Lopes" userId="6818cc6d16d05815" providerId="LiveId" clId="{8BAB155F-B160-4D9F-B458-C1D7B7DB6646}" dt="2019-06-25T23:19:00.015" v="2938" actId="403"/>
          <ac:graphicFrameMkLst>
            <pc:docMk/>
            <pc:sldMk cId="2647680291" sldId="261"/>
            <ac:graphicFrameMk id="12" creationId="{B64D6588-19F0-5B4E-BC0F-52E41DED8F66}"/>
          </ac:graphicFrameMkLst>
        </pc:graphicFrameChg>
        <pc:graphicFrameChg chg="del">
          <ac:chgData name="Ana Beatriz Lopes" userId="6818cc6d16d05815" providerId="LiveId" clId="{8BAB155F-B160-4D9F-B458-C1D7B7DB6646}" dt="2019-06-17T19:54:24.859" v="504" actId="478"/>
          <ac:graphicFrameMkLst>
            <pc:docMk/>
            <pc:sldMk cId="2647680291" sldId="261"/>
            <ac:graphicFrameMk id="17" creationId="{B64D6588-19F0-5B4E-BC0F-52E41DED8F66}"/>
          </ac:graphicFrameMkLst>
        </pc:graphicFrameChg>
        <pc:graphicFrameChg chg="del">
          <ac:chgData name="Ana Beatriz Lopes" userId="6818cc6d16d05815" providerId="LiveId" clId="{8BAB155F-B160-4D9F-B458-C1D7B7DB6646}" dt="2019-06-17T19:54:24.859" v="504" actId="478"/>
          <ac:graphicFrameMkLst>
            <pc:docMk/>
            <pc:sldMk cId="2647680291" sldId="261"/>
            <ac:graphicFrameMk id="18" creationId="{C7D068A2-6E7E-5348-8283-C99FDA7A4ACF}"/>
          </ac:graphicFrameMkLst>
        </pc:graphicFrameChg>
        <pc:graphicFrameChg chg="add del mod">
          <ac:chgData name="Ana Beatriz Lopes" userId="6818cc6d16d05815" providerId="LiveId" clId="{8BAB155F-B160-4D9F-B458-C1D7B7DB6646}" dt="2019-06-17T19:54:24.859" v="504" actId="478"/>
          <ac:graphicFrameMkLst>
            <pc:docMk/>
            <pc:sldMk cId="2647680291" sldId="261"/>
            <ac:graphicFrameMk id="23" creationId="{C5A58639-7281-BF4B-BDD9-8B9639F3383E}"/>
          </ac:graphicFrameMkLst>
        </pc:graphicFrameChg>
        <pc:graphicFrameChg chg="add del mod">
          <ac:chgData name="Ana Beatriz Lopes" userId="6818cc6d16d05815" providerId="LiveId" clId="{8BAB155F-B160-4D9F-B458-C1D7B7DB6646}" dt="2019-06-25T23:03:47.956" v="2783" actId="478"/>
          <ac:graphicFrameMkLst>
            <pc:docMk/>
            <pc:sldMk cId="2647680291" sldId="261"/>
            <ac:graphicFrameMk id="24" creationId="{C5A58639-7281-BF4B-BDD9-8B9639F3383E}"/>
          </ac:graphicFrameMkLst>
        </pc:graphicFrameChg>
        <pc:graphicFrameChg chg="add mod">
          <ac:chgData name="Ana Beatriz Lopes" userId="6818cc6d16d05815" providerId="LiveId" clId="{8BAB155F-B160-4D9F-B458-C1D7B7DB6646}" dt="2019-06-25T23:18:48.363" v="2935" actId="403"/>
          <ac:graphicFrameMkLst>
            <pc:docMk/>
            <pc:sldMk cId="2647680291" sldId="261"/>
            <ac:graphicFrameMk id="25" creationId="{8AA665FC-D082-8246-894A-95688362B061}"/>
          </ac:graphicFrameMkLst>
        </pc:graphicFrameChg>
        <pc:graphicFrameChg chg="add del mod">
          <ac:chgData name="Ana Beatriz Lopes" userId="6818cc6d16d05815" providerId="LiveId" clId="{8BAB155F-B160-4D9F-B458-C1D7B7DB6646}" dt="2019-06-24T14:23:25.029" v="2671" actId="478"/>
          <ac:graphicFrameMkLst>
            <pc:docMk/>
            <pc:sldMk cId="2647680291" sldId="261"/>
            <ac:graphicFrameMk id="26" creationId="{C7D068A2-6E7E-5348-8283-C99FDA7A4ACF}"/>
          </ac:graphicFrameMkLst>
        </pc:graphicFrameChg>
        <pc:graphicFrameChg chg="add del mod">
          <ac:chgData name="Ana Beatriz Lopes" userId="6818cc6d16d05815" providerId="LiveId" clId="{8BAB155F-B160-4D9F-B458-C1D7B7DB6646}" dt="2019-06-25T23:06:11.458" v="2805" actId="478"/>
          <ac:graphicFrameMkLst>
            <pc:docMk/>
            <pc:sldMk cId="2647680291" sldId="261"/>
            <ac:graphicFrameMk id="27" creationId="{B64D6588-19F0-5B4E-BC0F-52E41DED8F66}"/>
          </ac:graphicFrameMkLst>
        </pc:graphicFrameChg>
        <pc:picChg chg="del">
          <ac:chgData name="Ana Beatriz Lopes" userId="6818cc6d16d05815" providerId="LiveId" clId="{8BAB155F-B160-4D9F-B458-C1D7B7DB6646}" dt="2019-06-17T17:30:36.512" v="183" actId="478"/>
          <ac:picMkLst>
            <pc:docMk/>
            <pc:sldMk cId="2647680291" sldId="261"/>
            <ac:picMk id="14" creationId="{90BE7D27-7B7D-FB47-963D-80B398833BD8}"/>
          </ac:picMkLst>
        </pc:picChg>
        <pc:picChg chg="add">
          <ac:chgData name="Ana Beatriz Lopes" userId="6818cc6d16d05815" providerId="LiveId" clId="{8BAB155F-B160-4D9F-B458-C1D7B7DB6646}" dt="2019-06-17T17:30:08.847" v="181"/>
          <ac:picMkLst>
            <pc:docMk/>
            <pc:sldMk cId="2647680291" sldId="261"/>
            <ac:picMk id="22" creationId="{8B8981DD-1100-48CD-8679-E8578C3678D6}"/>
          </ac:picMkLst>
        </pc:picChg>
        <pc:cxnChg chg="del">
          <ac:chgData name="Ana Beatriz Lopes" userId="6818cc6d16d05815" providerId="LiveId" clId="{8BAB155F-B160-4D9F-B458-C1D7B7DB6646}" dt="2019-06-17T19:54:24.859" v="504" actId="478"/>
          <ac:cxnSpMkLst>
            <pc:docMk/>
            <pc:sldMk cId="2647680291" sldId="261"/>
            <ac:cxnSpMk id="12" creationId="{43C77061-29DF-CC4A-9690-BC065790DD46}"/>
          </ac:cxnSpMkLst>
        </pc:cxnChg>
      </pc:sldChg>
      <pc:sldChg chg="addSp delSp modSp">
        <pc:chgData name="Ana Beatriz Lopes" userId="6818cc6d16d05815" providerId="LiveId" clId="{8BAB155F-B160-4D9F-B458-C1D7B7DB6646}" dt="2019-06-25T22:59:25.898" v="2767" actId="2063"/>
        <pc:sldMkLst>
          <pc:docMk/>
          <pc:sldMk cId="4039260765" sldId="262"/>
        </pc:sldMkLst>
        <pc:spChg chg="del">
          <ac:chgData name="Ana Beatriz Lopes" userId="6818cc6d16d05815" providerId="LiveId" clId="{8BAB155F-B160-4D9F-B458-C1D7B7DB6646}" dt="2019-06-17T17:20:34.072" v="133" actId="478"/>
          <ac:spMkLst>
            <pc:docMk/>
            <pc:sldMk cId="4039260765" sldId="262"/>
            <ac:spMk id="4" creationId="{2D75B0A6-8668-4541-8697-9884A266DDF0}"/>
          </ac:spMkLst>
        </pc:spChg>
        <pc:spChg chg="del">
          <ac:chgData name="Ana Beatriz Lopes" userId="6818cc6d16d05815" providerId="LiveId" clId="{8BAB155F-B160-4D9F-B458-C1D7B7DB6646}" dt="2019-06-17T17:20:34.072" v="133" actId="478"/>
          <ac:spMkLst>
            <pc:docMk/>
            <pc:sldMk cId="4039260765" sldId="262"/>
            <ac:spMk id="8" creationId="{FE0DCDA5-0407-EC45-9632-D39950F137BD}"/>
          </ac:spMkLst>
        </pc:spChg>
        <pc:spChg chg="add mod">
          <ac:chgData name="Ana Beatriz Lopes" userId="6818cc6d16d05815" providerId="LiveId" clId="{8BAB155F-B160-4D9F-B458-C1D7B7DB6646}" dt="2019-06-17T19:18:04.032" v="350"/>
          <ac:spMkLst>
            <pc:docMk/>
            <pc:sldMk cId="4039260765" sldId="262"/>
            <ac:spMk id="10" creationId="{42CDD338-E98D-4DA5-B716-1553FD722A80}"/>
          </ac:spMkLst>
        </pc:spChg>
        <pc:graphicFrameChg chg="mod modGraphic">
          <ac:chgData name="Ana Beatriz Lopes" userId="6818cc6d16d05815" providerId="LiveId" clId="{8BAB155F-B160-4D9F-B458-C1D7B7DB6646}" dt="2019-06-25T22:57:52.854" v="2757" actId="2063"/>
          <ac:graphicFrameMkLst>
            <pc:docMk/>
            <pc:sldMk cId="4039260765" sldId="262"/>
            <ac:graphicFrameMk id="7" creationId="{FE72AF7D-7143-4148-960E-50CB41E055B1}"/>
          </ac:graphicFrameMkLst>
        </pc:graphicFrameChg>
        <pc:graphicFrameChg chg="mod modGraphic">
          <ac:chgData name="Ana Beatriz Lopes" userId="6818cc6d16d05815" providerId="LiveId" clId="{8BAB155F-B160-4D9F-B458-C1D7B7DB6646}" dt="2019-06-25T22:58:21.147" v="2762" actId="255"/>
          <ac:graphicFrameMkLst>
            <pc:docMk/>
            <pc:sldMk cId="4039260765" sldId="262"/>
            <ac:graphicFrameMk id="9" creationId="{D18F03C5-C4D4-4542-8F63-403B6D42DCE6}"/>
          </ac:graphicFrameMkLst>
        </pc:graphicFrameChg>
        <pc:graphicFrameChg chg="mod modGraphic">
          <ac:chgData name="Ana Beatriz Lopes" userId="6818cc6d16d05815" providerId="LiveId" clId="{8BAB155F-B160-4D9F-B458-C1D7B7DB6646}" dt="2019-06-25T22:56:21.451" v="2749" actId="114"/>
          <ac:graphicFrameMkLst>
            <pc:docMk/>
            <pc:sldMk cId="4039260765" sldId="262"/>
            <ac:graphicFrameMk id="11" creationId="{72ED5259-5B29-F34F-B1BB-E570214F1F00}"/>
          </ac:graphicFrameMkLst>
        </pc:graphicFrameChg>
        <pc:graphicFrameChg chg="mod modGraphic">
          <ac:chgData name="Ana Beatriz Lopes" userId="6818cc6d16d05815" providerId="LiveId" clId="{8BAB155F-B160-4D9F-B458-C1D7B7DB6646}" dt="2019-06-25T22:59:25.898" v="2767" actId="2063"/>
          <ac:graphicFrameMkLst>
            <pc:docMk/>
            <pc:sldMk cId="4039260765" sldId="262"/>
            <ac:graphicFrameMk id="12" creationId="{D47538FC-E196-0545-A41D-BCBC6D35B00A}"/>
          </ac:graphicFrameMkLst>
        </pc:graphicFrameChg>
        <pc:picChg chg="del">
          <ac:chgData name="Ana Beatriz Lopes" userId="6818cc6d16d05815" providerId="LiveId" clId="{8BAB155F-B160-4D9F-B458-C1D7B7DB6646}" dt="2019-06-17T17:20:34.072" v="133" actId="478"/>
          <ac:picMkLst>
            <pc:docMk/>
            <pc:sldMk cId="4039260765" sldId="262"/>
            <ac:picMk id="5" creationId="{B1314664-7293-BD41-922B-6115283E235E}"/>
          </ac:picMkLst>
        </pc:picChg>
        <pc:picChg chg="add">
          <ac:chgData name="Ana Beatriz Lopes" userId="6818cc6d16d05815" providerId="LiveId" clId="{8BAB155F-B160-4D9F-B458-C1D7B7DB6646}" dt="2019-06-17T17:19:49.744" v="131"/>
          <ac:picMkLst>
            <pc:docMk/>
            <pc:sldMk cId="4039260765" sldId="262"/>
            <ac:picMk id="13" creationId="{329009CA-282B-45F2-8F00-6DC331E7440D}"/>
          </ac:picMkLst>
        </pc:picChg>
      </pc:sldChg>
      <pc:sldChg chg="addSp delSp modSp">
        <pc:chgData name="Ana Beatriz Lopes" userId="6818cc6d16d05815" providerId="LiveId" clId="{8BAB155F-B160-4D9F-B458-C1D7B7DB6646}" dt="2019-06-25T23:16:28.007" v="2907"/>
        <pc:sldMkLst>
          <pc:docMk/>
          <pc:sldMk cId="4048748581" sldId="263"/>
        </pc:sldMkLst>
        <pc:spChg chg="del">
          <ac:chgData name="Ana Beatriz Lopes" userId="6818cc6d16d05815" providerId="LiveId" clId="{8BAB155F-B160-4D9F-B458-C1D7B7DB6646}" dt="2019-06-17T19:47:34.364" v="444" actId="478"/>
          <ac:spMkLst>
            <pc:docMk/>
            <pc:sldMk cId="4048748581" sldId="263"/>
            <ac:spMk id="4" creationId="{2D75B0A6-8668-4541-8697-9884A266DDF0}"/>
          </ac:spMkLst>
        </pc:spChg>
        <pc:spChg chg="del">
          <ac:chgData name="Ana Beatriz Lopes" userId="6818cc6d16d05815" providerId="LiveId" clId="{8BAB155F-B160-4D9F-B458-C1D7B7DB6646}" dt="2019-06-17T19:47:34.364" v="444" actId="478"/>
          <ac:spMkLst>
            <pc:docMk/>
            <pc:sldMk cId="4048748581" sldId="263"/>
            <ac:spMk id="8" creationId="{A7CC5099-3F78-8241-8B41-1FF6BCFF48BE}"/>
          </ac:spMkLst>
        </pc:spChg>
        <pc:spChg chg="del">
          <ac:chgData name="Ana Beatriz Lopes" userId="6818cc6d16d05815" providerId="LiveId" clId="{8BAB155F-B160-4D9F-B458-C1D7B7DB6646}" dt="2019-06-17T19:47:34.364" v="444" actId="478"/>
          <ac:spMkLst>
            <pc:docMk/>
            <pc:sldMk cId="4048748581" sldId="263"/>
            <ac:spMk id="9" creationId="{421166A4-691C-084C-A509-29440B4BC932}"/>
          </ac:spMkLst>
        </pc:spChg>
        <pc:spChg chg="add mod">
          <ac:chgData name="Ana Beatriz Lopes" userId="6818cc6d16d05815" providerId="LiveId" clId="{8BAB155F-B160-4D9F-B458-C1D7B7DB6646}" dt="2019-06-17T20:33:59.096" v="1606" actId="20577"/>
          <ac:spMkLst>
            <pc:docMk/>
            <pc:sldMk cId="4048748581" sldId="263"/>
            <ac:spMk id="10" creationId="{DD492912-BE36-43C5-AF75-711923EB049B}"/>
          </ac:spMkLst>
        </pc:spChg>
        <pc:spChg chg="del">
          <ac:chgData name="Ana Beatriz Lopes" userId="6818cc6d16d05815" providerId="LiveId" clId="{8BAB155F-B160-4D9F-B458-C1D7B7DB6646}" dt="2019-06-17T19:47:34.364" v="444" actId="478"/>
          <ac:spMkLst>
            <pc:docMk/>
            <pc:sldMk cId="4048748581" sldId="263"/>
            <ac:spMk id="11" creationId="{D2C24237-F002-384E-81B4-90B6AB4074DA}"/>
          </ac:spMkLst>
        </pc:spChg>
        <pc:graphicFrameChg chg="add mod">
          <ac:chgData name="Ana Beatriz Lopes" userId="6818cc6d16d05815" providerId="LiveId" clId="{8BAB155F-B160-4D9F-B458-C1D7B7DB6646}" dt="2019-06-24T20:12:54.009" v="2712" actId="1035"/>
          <ac:graphicFrameMkLst>
            <pc:docMk/>
            <pc:sldMk cId="4048748581" sldId="263"/>
            <ac:graphicFrameMk id="6" creationId="{017E4EA0-6394-F440-A49D-0EC8E418A8FF}"/>
          </ac:graphicFrameMkLst>
        </pc:graphicFrameChg>
        <pc:graphicFrameChg chg="del">
          <ac:chgData name="Ana Beatriz Lopes" userId="6818cc6d16d05815" providerId="LiveId" clId="{8BAB155F-B160-4D9F-B458-C1D7B7DB6646}" dt="2019-06-17T19:47:34.364" v="444" actId="478"/>
          <ac:graphicFrameMkLst>
            <pc:docMk/>
            <pc:sldMk cId="4048748581" sldId="263"/>
            <ac:graphicFrameMk id="6" creationId="{CD7CB414-898F-FA40-A4CF-1BE458430E20}"/>
          </ac:graphicFrameMkLst>
        </pc:graphicFrameChg>
        <pc:graphicFrameChg chg="del">
          <ac:chgData name="Ana Beatriz Lopes" userId="6818cc6d16d05815" providerId="LiveId" clId="{8BAB155F-B160-4D9F-B458-C1D7B7DB6646}" dt="2019-06-17T19:47:34.364" v="444" actId="478"/>
          <ac:graphicFrameMkLst>
            <pc:docMk/>
            <pc:sldMk cId="4048748581" sldId="263"/>
            <ac:graphicFrameMk id="7" creationId="{17211319-6B11-F14F-9528-2CD86BB31C9C}"/>
          </ac:graphicFrameMkLst>
        </pc:graphicFrameChg>
        <pc:graphicFrameChg chg="add mod">
          <ac:chgData name="Ana Beatriz Lopes" userId="6818cc6d16d05815" providerId="LiveId" clId="{8BAB155F-B160-4D9F-B458-C1D7B7DB6646}" dt="2019-06-25T23:16:28.007" v="2907"/>
          <ac:graphicFrameMkLst>
            <pc:docMk/>
            <pc:sldMk cId="4048748581" sldId="263"/>
            <ac:graphicFrameMk id="14" creationId="{F56BC1CA-FA1E-5A47-9A41-BF0A992960E1}"/>
          </ac:graphicFrameMkLst>
        </pc:graphicFrameChg>
        <pc:graphicFrameChg chg="add del mod">
          <ac:chgData name="Ana Beatriz Lopes" userId="6818cc6d16d05815" providerId="LiveId" clId="{8BAB155F-B160-4D9F-B458-C1D7B7DB6646}" dt="2019-06-24T20:11:12.055" v="2700" actId="478"/>
          <ac:graphicFrameMkLst>
            <pc:docMk/>
            <pc:sldMk cId="4048748581" sldId="263"/>
            <ac:graphicFrameMk id="15" creationId="{6DDCD055-F396-D548-BFD1-22BD5AABBDB8}"/>
          </ac:graphicFrameMkLst>
        </pc:graphicFrameChg>
        <pc:picChg chg="del">
          <ac:chgData name="Ana Beatriz Lopes" userId="6818cc6d16d05815" providerId="LiveId" clId="{8BAB155F-B160-4D9F-B458-C1D7B7DB6646}" dt="2019-06-17T19:47:34.364" v="444" actId="478"/>
          <ac:picMkLst>
            <pc:docMk/>
            <pc:sldMk cId="4048748581" sldId="263"/>
            <ac:picMk id="12" creationId="{ADE1B740-5799-B542-91F6-2E02BB9B95E0}"/>
          </ac:picMkLst>
        </pc:picChg>
        <pc:picChg chg="add">
          <ac:chgData name="Ana Beatriz Lopes" userId="6818cc6d16d05815" providerId="LiveId" clId="{8BAB155F-B160-4D9F-B458-C1D7B7DB6646}" dt="2019-06-17T19:43:26.461" v="391"/>
          <ac:picMkLst>
            <pc:docMk/>
            <pc:sldMk cId="4048748581" sldId="263"/>
            <ac:picMk id="13" creationId="{E3A89824-03DA-4D8C-8D99-6122AFB94D96}"/>
          </ac:picMkLst>
        </pc:picChg>
        <pc:cxnChg chg="del">
          <ac:chgData name="Ana Beatriz Lopes" userId="6818cc6d16d05815" providerId="LiveId" clId="{8BAB155F-B160-4D9F-B458-C1D7B7DB6646}" dt="2019-06-17T19:47:34.364" v="444" actId="478"/>
          <ac:cxnSpMkLst>
            <pc:docMk/>
            <pc:sldMk cId="4048748581" sldId="263"/>
            <ac:cxnSpMk id="3" creationId="{1CAE6E2E-95B7-A446-B88B-47FB85481300}"/>
          </ac:cxnSpMkLst>
        </pc:cxnChg>
      </pc:sldChg>
      <pc:sldChg chg="addSp delSp modSp">
        <pc:chgData name="Ana Beatriz Lopes" userId="6818cc6d16d05815" providerId="LiveId" clId="{8BAB155F-B160-4D9F-B458-C1D7B7DB6646}" dt="2019-06-25T23:37:36.306" v="3058"/>
        <pc:sldMkLst>
          <pc:docMk/>
          <pc:sldMk cId="2376096971" sldId="265"/>
        </pc:sldMkLst>
        <pc:spChg chg="del mod">
          <ac:chgData name="Ana Beatriz Lopes" userId="6818cc6d16d05815" providerId="LiveId" clId="{8BAB155F-B160-4D9F-B458-C1D7B7DB6646}" dt="2019-06-17T20:36:04.531" v="1634" actId="478"/>
          <ac:spMkLst>
            <pc:docMk/>
            <pc:sldMk cId="2376096971" sldId="265"/>
            <ac:spMk id="2" creationId="{B54BA6F1-5977-9848-9443-E8BCB3A9DE06}"/>
          </ac:spMkLst>
        </pc:spChg>
        <pc:spChg chg="del mod">
          <ac:chgData name="Ana Beatriz Lopes" userId="6818cc6d16d05815" providerId="LiveId" clId="{8BAB155F-B160-4D9F-B458-C1D7B7DB6646}" dt="2019-06-17T20:36:04.531" v="1634" actId="478"/>
          <ac:spMkLst>
            <pc:docMk/>
            <pc:sldMk cId="2376096971" sldId="265"/>
            <ac:spMk id="3" creationId="{B2101F5A-8C8B-CE48-B5AD-FF0E90EFFEE9}"/>
          </ac:spMkLst>
        </pc:spChg>
        <pc:spChg chg="del">
          <ac:chgData name="Ana Beatriz Lopes" userId="6818cc6d16d05815" providerId="LiveId" clId="{8BAB155F-B160-4D9F-B458-C1D7B7DB6646}" dt="2019-06-17T20:37:45.239" v="1642" actId="478"/>
          <ac:spMkLst>
            <pc:docMk/>
            <pc:sldMk cId="2376096971" sldId="265"/>
            <ac:spMk id="4" creationId="{2D75B0A6-8668-4541-8697-9884A266DDF0}"/>
          </ac:spMkLst>
        </pc:spChg>
        <pc:spChg chg="del mod">
          <ac:chgData name="Ana Beatriz Lopes" userId="6818cc6d16d05815" providerId="LiveId" clId="{8BAB155F-B160-4D9F-B458-C1D7B7DB6646}" dt="2019-06-17T20:36:04.531" v="1634" actId="478"/>
          <ac:spMkLst>
            <pc:docMk/>
            <pc:sldMk cId="2376096971" sldId="265"/>
            <ac:spMk id="5" creationId="{7E0D77B2-03F4-2748-AE4D-A4D0EDF1EC7D}"/>
          </ac:spMkLst>
        </pc:spChg>
        <pc:spChg chg="del">
          <ac:chgData name="Ana Beatriz Lopes" userId="6818cc6d16d05815" providerId="LiveId" clId="{8BAB155F-B160-4D9F-B458-C1D7B7DB6646}" dt="2019-06-17T20:00:11.296" v="538" actId="478"/>
          <ac:spMkLst>
            <pc:docMk/>
            <pc:sldMk cId="2376096971" sldId="265"/>
            <ac:spMk id="9" creationId="{BA1E2D47-4280-794A-BDFA-2B701831E1B7}"/>
          </ac:spMkLst>
        </pc:spChg>
        <pc:spChg chg="del">
          <ac:chgData name="Ana Beatriz Lopes" userId="6818cc6d16d05815" providerId="LiveId" clId="{8BAB155F-B160-4D9F-B458-C1D7B7DB6646}" dt="2019-06-17T20:36:04.531" v="1634" actId="478"/>
          <ac:spMkLst>
            <pc:docMk/>
            <pc:sldMk cId="2376096971" sldId="265"/>
            <ac:spMk id="12" creationId="{EB35F00A-559A-764B-9D07-130BAE0FB299}"/>
          </ac:spMkLst>
        </pc:spChg>
        <pc:spChg chg="add mod">
          <ac:chgData name="Ana Beatriz Lopes" userId="6818cc6d16d05815" providerId="LiveId" clId="{8BAB155F-B160-4D9F-B458-C1D7B7DB6646}" dt="2019-06-17T20:33:45.836" v="1602" actId="20577"/>
          <ac:spMkLst>
            <pc:docMk/>
            <pc:sldMk cId="2376096971" sldId="265"/>
            <ac:spMk id="13" creationId="{0CD15F52-1527-4A69-89DF-CEE314E34315}"/>
          </ac:spMkLst>
        </pc:spChg>
        <pc:graphicFrameChg chg="del mod">
          <ac:chgData name="Ana Beatriz Lopes" userId="6818cc6d16d05815" providerId="LiveId" clId="{8BAB155F-B160-4D9F-B458-C1D7B7DB6646}" dt="2019-06-17T20:36:04.531" v="1634" actId="478"/>
          <ac:graphicFrameMkLst>
            <pc:docMk/>
            <pc:sldMk cId="2376096971" sldId="265"/>
            <ac:graphicFrameMk id="6" creationId="{5BB8C74B-E3A1-1E41-A006-1A22911A6BC9}"/>
          </ac:graphicFrameMkLst>
        </pc:graphicFrameChg>
        <pc:graphicFrameChg chg="add del modGraphic">
          <ac:chgData name="Ana Beatriz Lopes" userId="6818cc6d16d05815" providerId="LiveId" clId="{8BAB155F-B160-4D9F-B458-C1D7B7DB6646}" dt="2019-06-17T20:02:33.921" v="558" actId="478"/>
          <ac:graphicFrameMkLst>
            <pc:docMk/>
            <pc:sldMk cId="2376096971" sldId="265"/>
            <ac:graphicFrameMk id="8" creationId="{803CCB8F-987B-4B94-BCCC-2470B8529679}"/>
          </ac:graphicFrameMkLst>
        </pc:graphicFrameChg>
        <pc:graphicFrameChg chg="add mod">
          <ac:chgData name="Ana Beatriz Lopes" userId="6818cc6d16d05815" providerId="LiveId" clId="{8BAB155F-B160-4D9F-B458-C1D7B7DB6646}" dt="2019-06-25T23:37:36.306" v="3058"/>
          <ac:graphicFrameMkLst>
            <pc:docMk/>
            <pc:sldMk cId="2376096971" sldId="265"/>
            <ac:graphicFrameMk id="15" creationId="{CD7CB414-898F-FA40-A4CF-1BE458430E20}"/>
          </ac:graphicFrameMkLst>
        </pc:graphicFrameChg>
        <pc:graphicFrameChg chg="add mod">
          <ac:chgData name="Ana Beatriz Lopes" userId="6818cc6d16d05815" providerId="LiveId" clId="{8BAB155F-B160-4D9F-B458-C1D7B7DB6646}" dt="2019-06-25T23:37:06.124" v="3057"/>
          <ac:graphicFrameMkLst>
            <pc:docMk/>
            <pc:sldMk cId="2376096971" sldId="265"/>
            <ac:graphicFrameMk id="16" creationId="{17211319-6B11-F14F-9528-2CD86BB31C9C}"/>
          </ac:graphicFrameMkLst>
        </pc:graphicFrameChg>
        <pc:picChg chg="del">
          <ac:chgData name="Ana Beatriz Lopes" userId="6818cc6d16d05815" providerId="LiveId" clId="{8BAB155F-B160-4D9F-B458-C1D7B7DB6646}" dt="2019-06-17T20:00:11.296" v="538" actId="478"/>
          <ac:picMkLst>
            <pc:docMk/>
            <pc:sldMk cId="2376096971" sldId="265"/>
            <ac:picMk id="10" creationId="{190BE37A-7F3E-5D42-BAF5-F3AD6388AFF9}"/>
          </ac:picMkLst>
        </pc:picChg>
        <pc:picChg chg="add">
          <ac:chgData name="Ana Beatriz Lopes" userId="6818cc6d16d05815" providerId="LiveId" clId="{8BAB155F-B160-4D9F-B458-C1D7B7DB6646}" dt="2019-06-17T19:43:23.648" v="390"/>
          <ac:picMkLst>
            <pc:docMk/>
            <pc:sldMk cId="2376096971" sldId="265"/>
            <ac:picMk id="14" creationId="{79EAEDBD-1431-461B-93D9-197502E330F0}"/>
          </ac:picMkLst>
        </pc:picChg>
        <pc:cxnChg chg="del mod">
          <ac:chgData name="Ana Beatriz Lopes" userId="6818cc6d16d05815" providerId="LiveId" clId="{8BAB155F-B160-4D9F-B458-C1D7B7DB6646}" dt="2019-06-17T20:01:38.925" v="551" actId="478"/>
          <ac:cxnSpMkLst>
            <pc:docMk/>
            <pc:sldMk cId="2376096971" sldId="265"/>
            <ac:cxnSpMk id="11" creationId="{C96D17E0-3959-1043-9D17-67AF2E6B35E1}"/>
          </ac:cxnSpMkLst>
        </pc:cxnChg>
      </pc:sldChg>
      <pc:sldChg chg="addSp delSp modSp">
        <pc:chgData name="Ana Beatriz Lopes" userId="6818cc6d16d05815" providerId="LiveId" clId="{8BAB155F-B160-4D9F-B458-C1D7B7DB6646}" dt="2019-06-25T23:34:55.979" v="3048" actId="20577"/>
        <pc:sldMkLst>
          <pc:docMk/>
          <pc:sldMk cId="3630891020" sldId="274"/>
        </pc:sldMkLst>
        <pc:spChg chg="del">
          <ac:chgData name="Ana Beatriz Lopes" userId="6818cc6d16d05815" providerId="LiveId" clId="{8BAB155F-B160-4D9F-B458-C1D7B7DB6646}" dt="2019-06-17T17:17:26.450" v="85" actId="478"/>
          <ac:spMkLst>
            <pc:docMk/>
            <pc:sldMk cId="3630891020" sldId="274"/>
            <ac:spMk id="2" creationId="{5518580D-3DD5-8E47-B9A9-ED90DF55CF00}"/>
          </ac:spMkLst>
        </pc:spChg>
        <pc:spChg chg="mod">
          <ac:chgData name="Ana Beatriz Lopes" userId="6818cc6d16d05815" providerId="LiveId" clId="{8BAB155F-B160-4D9F-B458-C1D7B7DB6646}" dt="2019-06-18T00:47:05.922" v="2670" actId="20577"/>
          <ac:spMkLst>
            <pc:docMk/>
            <pc:sldMk cId="3630891020" sldId="274"/>
            <ac:spMk id="5" creationId="{49AC8111-E5B0-7443-A91D-ADA5C2606A44}"/>
          </ac:spMkLst>
        </pc:spChg>
        <pc:spChg chg="add mod">
          <ac:chgData name="Ana Beatriz Lopes" userId="6818cc6d16d05815" providerId="LiveId" clId="{8BAB155F-B160-4D9F-B458-C1D7B7DB6646}" dt="2019-06-25T23:34:55.979" v="3048" actId="20577"/>
          <ac:spMkLst>
            <pc:docMk/>
            <pc:sldMk cId="3630891020" sldId="274"/>
            <ac:spMk id="6" creationId="{9228153E-22A3-424A-86B8-BA91D8EB2304}"/>
          </ac:spMkLst>
        </pc:spChg>
        <pc:spChg chg="del mod">
          <ac:chgData name="Ana Beatriz Lopes" userId="6818cc6d16d05815" providerId="LiveId" clId="{8BAB155F-B160-4D9F-B458-C1D7B7DB6646}" dt="2019-06-17T17:17:18.190" v="82" actId="478"/>
          <ac:spMkLst>
            <pc:docMk/>
            <pc:sldMk cId="3630891020" sldId="274"/>
            <ac:spMk id="8" creationId="{9EF85148-85BB-6543-B57A-DF35D2AF284E}"/>
          </ac:spMkLst>
        </pc:spChg>
        <pc:spChg chg="del mod">
          <ac:chgData name="Ana Beatriz Lopes" userId="6818cc6d16d05815" providerId="LiveId" clId="{8BAB155F-B160-4D9F-B458-C1D7B7DB6646}" dt="2019-06-17T17:17:26.450" v="85" actId="478"/>
          <ac:spMkLst>
            <pc:docMk/>
            <pc:sldMk cId="3630891020" sldId="274"/>
            <ac:spMk id="9" creationId="{8562035E-0125-FE43-BFAB-CDBD66C78481}"/>
          </ac:spMkLst>
        </pc:spChg>
        <pc:spChg chg="del">
          <ac:chgData name="Ana Beatriz Lopes" userId="6818cc6d16d05815" providerId="LiveId" clId="{8BAB155F-B160-4D9F-B458-C1D7B7DB6646}" dt="2019-06-17T17:17:26.450" v="85" actId="478"/>
          <ac:spMkLst>
            <pc:docMk/>
            <pc:sldMk cId="3630891020" sldId="274"/>
            <ac:spMk id="10" creationId="{B07C07CE-F06D-1A49-8A94-912D3AE4A5C5}"/>
          </ac:spMkLst>
        </pc:spChg>
        <pc:spChg chg="del">
          <ac:chgData name="Ana Beatriz Lopes" userId="6818cc6d16d05815" providerId="LiveId" clId="{8BAB155F-B160-4D9F-B458-C1D7B7DB6646}" dt="2019-06-17T17:17:26.450" v="85" actId="478"/>
          <ac:spMkLst>
            <pc:docMk/>
            <pc:sldMk cId="3630891020" sldId="274"/>
            <ac:spMk id="12" creationId="{96907B9C-07DE-F34A-B403-48B1769B954C}"/>
          </ac:spMkLst>
        </pc:spChg>
        <pc:spChg chg="del">
          <ac:chgData name="Ana Beatriz Lopes" userId="6818cc6d16d05815" providerId="LiveId" clId="{8BAB155F-B160-4D9F-B458-C1D7B7DB6646}" dt="2019-06-17T17:17:26.450" v="85" actId="478"/>
          <ac:spMkLst>
            <pc:docMk/>
            <pc:sldMk cId="3630891020" sldId="274"/>
            <ac:spMk id="13" creationId="{36700CF4-153F-9B42-9D74-2B8C42650B53}"/>
          </ac:spMkLst>
        </pc:spChg>
        <pc:spChg chg="del">
          <ac:chgData name="Ana Beatriz Lopes" userId="6818cc6d16d05815" providerId="LiveId" clId="{8BAB155F-B160-4D9F-B458-C1D7B7DB6646}" dt="2019-06-17T17:17:26.450" v="85" actId="478"/>
          <ac:spMkLst>
            <pc:docMk/>
            <pc:sldMk cId="3630891020" sldId="274"/>
            <ac:spMk id="14" creationId="{E4380158-118C-AE4F-B690-8D35AED91F79}"/>
          </ac:spMkLst>
        </pc:spChg>
        <pc:spChg chg="del">
          <ac:chgData name="Ana Beatriz Lopes" userId="6818cc6d16d05815" providerId="LiveId" clId="{8BAB155F-B160-4D9F-B458-C1D7B7DB6646}" dt="2019-06-17T17:17:26.450" v="85" actId="478"/>
          <ac:spMkLst>
            <pc:docMk/>
            <pc:sldMk cId="3630891020" sldId="274"/>
            <ac:spMk id="15" creationId="{AD69A4B9-E024-2747-93E2-BBFE6D064570}"/>
          </ac:spMkLst>
        </pc:spChg>
        <pc:spChg chg="del">
          <ac:chgData name="Ana Beatriz Lopes" userId="6818cc6d16d05815" providerId="LiveId" clId="{8BAB155F-B160-4D9F-B458-C1D7B7DB6646}" dt="2019-06-17T17:17:26.450" v="85" actId="478"/>
          <ac:spMkLst>
            <pc:docMk/>
            <pc:sldMk cId="3630891020" sldId="274"/>
            <ac:spMk id="16" creationId="{CFC4B23C-3D5F-8944-A1AD-00289BA91756}"/>
          </ac:spMkLst>
        </pc:spChg>
        <pc:spChg chg="del">
          <ac:chgData name="Ana Beatriz Lopes" userId="6818cc6d16d05815" providerId="LiveId" clId="{8BAB155F-B160-4D9F-B458-C1D7B7DB6646}" dt="2019-06-17T17:17:26.450" v="85" actId="478"/>
          <ac:spMkLst>
            <pc:docMk/>
            <pc:sldMk cId="3630891020" sldId="274"/>
            <ac:spMk id="17" creationId="{BFD8C9F0-B6F4-7242-AEB6-A452FEF46D89}"/>
          </ac:spMkLst>
        </pc:spChg>
        <pc:spChg chg="del">
          <ac:chgData name="Ana Beatriz Lopes" userId="6818cc6d16d05815" providerId="LiveId" clId="{8BAB155F-B160-4D9F-B458-C1D7B7DB6646}" dt="2019-06-17T17:17:26.450" v="85" actId="478"/>
          <ac:spMkLst>
            <pc:docMk/>
            <pc:sldMk cId="3630891020" sldId="274"/>
            <ac:spMk id="18" creationId="{77B43965-8F46-7542-A947-E56892A098EB}"/>
          </ac:spMkLst>
        </pc:spChg>
        <pc:spChg chg="del">
          <ac:chgData name="Ana Beatriz Lopes" userId="6818cc6d16d05815" providerId="LiveId" clId="{8BAB155F-B160-4D9F-B458-C1D7B7DB6646}" dt="2019-06-17T17:17:26.450" v="85" actId="478"/>
          <ac:spMkLst>
            <pc:docMk/>
            <pc:sldMk cId="3630891020" sldId="274"/>
            <ac:spMk id="19" creationId="{9AC9CD18-D054-7648-9468-3CE62E38F2B4}"/>
          </ac:spMkLst>
        </pc:spChg>
        <pc:spChg chg="del">
          <ac:chgData name="Ana Beatriz Lopes" userId="6818cc6d16d05815" providerId="LiveId" clId="{8BAB155F-B160-4D9F-B458-C1D7B7DB6646}" dt="2019-06-17T17:17:26.450" v="85" actId="478"/>
          <ac:spMkLst>
            <pc:docMk/>
            <pc:sldMk cId="3630891020" sldId="274"/>
            <ac:spMk id="20" creationId="{6F293594-3C8F-EA4F-BBC8-D06CFAC87294}"/>
          </ac:spMkLst>
        </pc:spChg>
        <pc:spChg chg="del">
          <ac:chgData name="Ana Beatriz Lopes" userId="6818cc6d16d05815" providerId="LiveId" clId="{8BAB155F-B160-4D9F-B458-C1D7B7DB6646}" dt="2019-06-17T17:17:26.450" v="85" actId="478"/>
          <ac:spMkLst>
            <pc:docMk/>
            <pc:sldMk cId="3630891020" sldId="274"/>
            <ac:spMk id="21" creationId="{3C72F260-2C11-604A-8BFF-B848C9D85C27}"/>
          </ac:spMkLst>
        </pc:spChg>
        <pc:spChg chg="del">
          <ac:chgData name="Ana Beatriz Lopes" userId="6818cc6d16d05815" providerId="LiveId" clId="{8BAB155F-B160-4D9F-B458-C1D7B7DB6646}" dt="2019-06-17T17:17:26.450" v="85" actId="478"/>
          <ac:spMkLst>
            <pc:docMk/>
            <pc:sldMk cId="3630891020" sldId="274"/>
            <ac:spMk id="22" creationId="{B52E497A-5739-1444-807F-5939021E7FED}"/>
          </ac:spMkLst>
        </pc:spChg>
        <pc:spChg chg="del">
          <ac:chgData name="Ana Beatriz Lopes" userId="6818cc6d16d05815" providerId="LiveId" clId="{8BAB155F-B160-4D9F-B458-C1D7B7DB6646}" dt="2019-06-17T17:17:26.450" v="85" actId="478"/>
          <ac:spMkLst>
            <pc:docMk/>
            <pc:sldMk cId="3630891020" sldId="274"/>
            <ac:spMk id="23" creationId="{14AE0238-0B4F-FB42-AA46-289BA96E9047}"/>
          </ac:spMkLst>
        </pc:spChg>
        <pc:spChg chg="del">
          <ac:chgData name="Ana Beatriz Lopes" userId="6818cc6d16d05815" providerId="LiveId" clId="{8BAB155F-B160-4D9F-B458-C1D7B7DB6646}" dt="2019-06-17T17:17:26.450" v="85" actId="478"/>
          <ac:spMkLst>
            <pc:docMk/>
            <pc:sldMk cId="3630891020" sldId="274"/>
            <ac:spMk id="24" creationId="{C5B975E5-E4D3-A84C-9964-0A22041474C8}"/>
          </ac:spMkLst>
        </pc:spChg>
        <pc:spChg chg="add del mod">
          <ac:chgData name="Ana Beatriz Lopes" userId="6818cc6d16d05815" providerId="LiveId" clId="{8BAB155F-B160-4D9F-B458-C1D7B7DB6646}" dt="2019-06-25T23:34:48.400" v="3041" actId="478"/>
          <ac:spMkLst>
            <pc:docMk/>
            <pc:sldMk cId="3630891020" sldId="274"/>
            <ac:spMk id="25" creationId="{BF6D9202-287F-4BAC-AB17-3143883156B0}"/>
          </ac:spMkLst>
        </pc:spChg>
        <pc:picChg chg="del mod">
          <ac:chgData name="Ana Beatriz Lopes" userId="6818cc6d16d05815" providerId="LiveId" clId="{8BAB155F-B160-4D9F-B458-C1D7B7DB6646}" dt="2019-06-17T17:16:38.521" v="79" actId="478"/>
          <ac:picMkLst>
            <pc:docMk/>
            <pc:sldMk cId="3630891020" sldId="274"/>
            <ac:picMk id="4" creationId="{3B100761-043C-AB4B-B1EE-AE808DD31247}"/>
          </ac:picMkLst>
        </pc:picChg>
        <pc:picChg chg="add">
          <ac:chgData name="Ana Beatriz Lopes" userId="6818cc6d16d05815" providerId="LiveId" clId="{8BAB155F-B160-4D9F-B458-C1D7B7DB6646}" dt="2019-06-17T17:16:39.315" v="80"/>
          <ac:picMkLst>
            <pc:docMk/>
            <pc:sldMk cId="3630891020" sldId="274"/>
            <ac:picMk id="26" creationId="{A6066F84-0477-48E2-B9C5-2FC7377D93BF}"/>
          </ac:picMkLst>
        </pc:picChg>
      </pc:sldChg>
      <pc:sldChg chg="addSp modSp add">
        <pc:chgData name="Ana Beatriz Lopes" userId="6818cc6d16d05815" providerId="LiveId" clId="{8BAB155F-B160-4D9F-B458-C1D7B7DB6646}" dt="2019-06-25T23:16:15.903" v="2906" actId="403"/>
        <pc:sldMkLst>
          <pc:docMk/>
          <pc:sldMk cId="412927598" sldId="275"/>
        </pc:sldMkLst>
        <pc:spChg chg="mod">
          <ac:chgData name="Ana Beatriz Lopes" userId="6818cc6d16d05815" providerId="LiveId" clId="{8BAB155F-B160-4D9F-B458-C1D7B7DB6646}" dt="2019-06-17T20:34:04.226" v="1608" actId="20577"/>
          <ac:spMkLst>
            <pc:docMk/>
            <pc:sldMk cId="412927598" sldId="275"/>
            <ac:spMk id="10" creationId="{DD492912-BE36-43C5-AF75-711923EB049B}"/>
          </ac:spMkLst>
        </pc:spChg>
        <pc:graphicFrameChg chg="add mod">
          <ac:chgData name="Ana Beatriz Lopes" userId="6818cc6d16d05815" providerId="LiveId" clId="{8BAB155F-B160-4D9F-B458-C1D7B7DB6646}" dt="2019-06-25T23:15:54.937" v="2901" actId="403"/>
          <ac:graphicFrameMkLst>
            <pc:docMk/>
            <pc:sldMk cId="412927598" sldId="275"/>
            <ac:graphicFrameMk id="4" creationId="{BE43935D-A98E-644A-B6F1-3660130052CA}"/>
          </ac:graphicFrameMkLst>
        </pc:graphicFrameChg>
        <pc:graphicFrameChg chg="add mod">
          <ac:chgData name="Ana Beatriz Lopes" userId="6818cc6d16d05815" providerId="LiveId" clId="{8BAB155F-B160-4D9F-B458-C1D7B7DB6646}" dt="2019-06-25T23:16:05.428" v="2904" actId="403"/>
          <ac:graphicFrameMkLst>
            <pc:docMk/>
            <pc:sldMk cId="412927598" sldId="275"/>
            <ac:graphicFrameMk id="5" creationId="{444D0EB0-846B-A945-AE6B-310862E9006A}"/>
          </ac:graphicFrameMkLst>
        </pc:graphicFrameChg>
        <pc:graphicFrameChg chg="add mod">
          <ac:chgData name="Ana Beatriz Lopes" userId="6818cc6d16d05815" providerId="LiveId" clId="{8BAB155F-B160-4D9F-B458-C1D7B7DB6646}" dt="2019-06-25T23:16:15.903" v="2906" actId="403"/>
          <ac:graphicFrameMkLst>
            <pc:docMk/>
            <pc:sldMk cId="412927598" sldId="275"/>
            <ac:graphicFrameMk id="6" creationId="{2FB8EC20-49F0-5E47-9315-96CA41624353}"/>
          </ac:graphicFrameMkLst>
        </pc:graphicFrameChg>
      </pc:sldChg>
      <pc:sldChg chg="addSp delSp modSp add">
        <pc:chgData name="Ana Beatriz Lopes" userId="6818cc6d16d05815" providerId="LiveId" clId="{8BAB155F-B160-4D9F-B458-C1D7B7DB6646}" dt="2019-06-25T23:38:29.320" v="3063" actId="1076"/>
        <pc:sldMkLst>
          <pc:docMk/>
          <pc:sldMk cId="2405093885" sldId="276"/>
        </pc:sldMkLst>
        <pc:spChg chg="mod">
          <ac:chgData name="Ana Beatriz Lopes" userId="6818cc6d16d05815" providerId="LiveId" clId="{8BAB155F-B160-4D9F-B458-C1D7B7DB6646}" dt="2019-06-17T20:34:10.045" v="1610" actId="20577"/>
          <ac:spMkLst>
            <pc:docMk/>
            <pc:sldMk cId="2405093885" sldId="276"/>
            <ac:spMk id="10" creationId="{DD492912-BE36-43C5-AF75-711923EB049B}"/>
          </ac:spMkLst>
        </pc:spChg>
        <pc:graphicFrameChg chg="add mod">
          <ac:chgData name="Ana Beatriz Lopes" userId="6818cc6d16d05815" providerId="LiveId" clId="{8BAB155F-B160-4D9F-B458-C1D7B7DB6646}" dt="2019-06-25T23:38:29.320" v="3063" actId="1076"/>
          <ac:graphicFrameMkLst>
            <pc:docMk/>
            <pc:sldMk cId="2405093885" sldId="276"/>
            <ac:graphicFrameMk id="4" creationId="{9B804816-7650-854F-BE31-ECE4859C2F0A}"/>
          </ac:graphicFrameMkLst>
        </pc:graphicFrameChg>
        <pc:graphicFrameChg chg="add del mod">
          <ac:chgData name="Ana Beatriz Lopes" userId="6818cc6d16d05815" providerId="LiveId" clId="{8BAB155F-B160-4D9F-B458-C1D7B7DB6646}" dt="2019-06-25T23:09:51.542" v="2829" actId="478"/>
          <ac:graphicFrameMkLst>
            <pc:docMk/>
            <pc:sldMk cId="2405093885" sldId="276"/>
            <ac:graphicFrameMk id="5" creationId="{E1DFAA4A-2D0A-584D-A576-225D433033CD}"/>
          </ac:graphicFrameMkLst>
        </pc:graphicFrameChg>
        <pc:graphicFrameChg chg="add del mod">
          <ac:chgData name="Ana Beatriz Lopes" userId="6818cc6d16d05815" providerId="LiveId" clId="{8BAB155F-B160-4D9F-B458-C1D7B7DB6646}" dt="2019-06-25T23:09:53.847" v="2830" actId="478"/>
          <ac:graphicFrameMkLst>
            <pc:docMk/>
            <pc:sldMk cId="2405093885" sldId="276"/>
            <ac:graphicFrameMk id="6" creationId="{79491DC9-990E-1F4B-9FD5-A2193FF1702B}"/>
          </ac:graphicFrameMkLst>
        </pc:graphicFrameChg>
        <pc:graphicFrameChg chg="add mod">
          <ac:chgData name="Ana Beatriz Lopes" userId="6818cc6d16d05815" providerId="LiveId" clId="{8BAB155F-B160-4D9F-B458-C1D7B7DB6646}" dt="2019-06-25T23:12:10.528" v="2853" actId="207"/>
          <ac:graphicFrameMkLst>
            <pc:docMk/>
            <pc:sldMk cId="2405093885" sldId="276"/>
            <ac:graphicFrameMk id="7" creationId="{3D97F32F-C802-4FFA-B245-D1275E7775A5}"/>
          </ac:graphicFrameMkLst>
        </pc:graphicFrameChg>
      </pc:sldChg>
      <pc:sldChg chg="addSp modSp add">
        <pc:chgData name="Ana Beatriz Lopes" userId="6818cc6d16d05815" providerId="LiveId" clId="{8BAB155F-B160-4D9F-B458-C1D7B7DB6646}" dt="2019-07-03T08:58:25.944" v="3083" actId="20577"/>
        <pc:sldMkLst>
          <pc:docMk/>
          <pc:sldMk cId="1351029913" sldId="277"/>
        </pc:sldMkLst>
        <pc:spChg chg="add mod">
          <ac:chgData name="Ana Beatriz Lopes" userId="6818cc6d16d05815" providerId="LiveId" clId="{8BAB155F-B160-4D9F-B458-C1D7B7DB6646}" dt="2019-06-17T21:49:23.632" v="1872" actId="20577"/>
          <ac:spMkLst>
            <pc:docMk/>
            <pc:sldMk cId="1351029913" sldId="277"/>
            <ac:spMk id="4" creationId="{AD9BBC95-D57D-4E06-8D61-4331EC893373}"/>
          </ac:spMkLst>
        </pc:spChg>
        <pc:spChg chg="add mod">
          <ac:chgData name="Ana Beatriz Lopes" userId="6818cc6d16d05815" providerId="LiveId" clId="{8BAB155F-B160-4D9F-B458-C1D7B7DB6646}" dt="2019-06-17T21:49:15.806" v="1870" actId="1035"/>
          <ac:spMkLst>
            <pc:docMk/>
            <pc:sldMk cId="1351029913" sldId="277"/>
            <ac:spMk id="5" creationId="{506549C4-E8E7-482C-B267-8F39525F369C}"/>
          </ac:spMkLst>
        </pc:spChg>
        <pc:spChg chg="add mod">
          <ac:chgData name="Ana Beatriz Lopes" userId="6818cc6d16d05815" providerId="LiveId" clId="{8BAB155F-B160-4D9F-B458-C1D7B7DB6646}" dt="2019-07-03T08:58:25.944" v="3083" actId="20577"/>
          <ac:spMkLst>
            <pc:docMk/>
            <pc:sldMk cId="1351029913" sldId="277"/>
            <ac:spMk id="6" creationId="{65821E9F-39F6-4449-A746-EAF0BA56EA20}"/>
          </ac:spMkLst>
        </pc:spChg>
        <pc:spChg chg="mod">
          <ac:chgData name="Ana Beatriz Lopes" userId="6818cc6d16d05815" providerId="LiveId" clId="{8BAB155F-B160-4D9F-B458-C1D7B7DB6646}" dt="2019-06-17T20:35:17.485" v="1624" actId="20577"/>
          <ac:spMkLst>
            <pc:docMk/>
            <pc:sldMk cId="1351029913" sldId="277"/>
            <ac:spMk id="10" creationId="{DD492912-BE36-43C5-AF75-711923EB049B}"/>
          </ac:spMkLst>
        </pc:spChg>
        <pc:graphicFrameChg chg="add mod">
          <ac:chgData name="Ana Beatriz Lopes" userId="6818cc6d16d05815" providerId="LiveId" clId="{8BAB155F-B160-4D9F-B458-C1D7B7DB6646}" dt="2019-06-25T23:14:33.200" v="2881" actId="207"/>
          <ac:graphicFrameMkLst>
            <pc:docMk/>
            <pc:sldMk cId="1351029913" sldId="277"/>
            <ac:graphicFrameMk id="7" creationId="{971EA642-34DD-A844-8E3D-7DBAA1A9A4F5}"/>
          </ac:graphicFrameMkLst>
        </pc:graphicFrameChg>
        <pc:graphicFrameChg chg="add mod">
          <ac:chgData name="Ana Beatriz Lopes" userId="6818cc6d16d05815" providerId="LiveId" clId="{8BAB155F-B160-4D9F-B458-C1D7B7DB6646}" dt="2019-06-25T23:14:39.031" v="2883" actId="207"/>
          <ac:graphicFrameMkLst>
            <pc:docMk/>
            <pc:sldMk cId="1351029913" sldId="277"/>
            <ac:graphicFrameMk id="8" creationId="{3999EBBC-962C-324C-AB7E-C6B5B4158C80}"/>
          </ac:graphicFrameMkLst>
        </pc:graphicFrameChg>
      </pc:sldChg>
      <pc:sldChg chg="addSp modSp add">
        <pc:chgData name="Ana Beatriz Lopes" userId="6818cc6d16d05815" providerId="LiveId" clId="{8BAB155F-B160-4D9F-B458-C1D7B7DB6646}" dt="2019-06-25T23:19:49.571" v="2941" actId="121"/>
        <pc:sldMkLst>
          <pc:docMk/>
          <pc:sldMk cId="1654612043" sldId="278"/>
        </pc:sldMkLst>
        <pc:spChg chg="mod">
          <ac:chgData name="Ana Beatriz Lopes" userId="6818cc6d16d05815" providerId="LiveId" clId="{8BAB155F-B160-4D9F-B458-C1D7B7DB6646}" dt="2019-06-17T20:35:23.223" v="1627" actId="20577"/>
          <ac:spMkLst>
            <pc:docMk/>
            <pc:sldMk cId="1654612043" sldId="278"/>
            <ac:spMk id="10" creationId="{DD492912-BE36-43C5-AF75-711923EB049B}"/>
          </ac:spMkLst>
        </pc:spChg>
        <pc:graphicFrameChg chg="add mod modGraphic">
          <ac:chgData name="Ana Beatriz Lopes" userId="6818cc6d16d05815" providerId="LiveId" clId="{8BAB155F-B160-4D9F-B458-C1D7B7DB6646}" dt="2019-06-25T23:19:49.571" v="2941" actId="121"/>
          <ac:graphicFrameMkLst>
            <pc:docMk/>
            <pc:sldMk cId="1654612043" sldId="278"/>
            <ac:graphicFrameMk id="2" creationId="{F913273C-1CEC-41BF-A77D-778BDF02CD6D}"/>
          </ac:graphicFrameMkLst>
        </pc:graphicFrameChg>
      </pc:sldChg>
      <pc:sldChg chg="addSp delSp modSp add">
        <pc:chgData name="Ana Beatriz Lopes" userId="6818cc6d16d05815" providerId="LiveId" clId="{8BAB155F-B160-4D9F-B458-C1D7B7DB6646}" dt="2019-06-25T23:24:29.865" v="2966" actId="403"/>
        <pc:sldMkLst>
          <pc:docMk/>
          <pc:sldMk cId="1045636772" sldId="279"/>
        </pc:sldMkLst>
        <pc:spChg chg="mod">
          <ac:chgData name="Ana Beatriz Lopes" userId="6818cc6d16d05815" providerId="LiveId" clId="{8BAB155F-B160-4D9F-B458-C1D7B7DB6646}" dt="2019-06-17T20:35:28.766" v="1629" actId="20577"/>
          <ac:spMkLst>
            <pc:docMk/>
            <pc:sldMk cId="1045636772" sldId="279"/>
            <ac:spMk id="10" creationId="{DD492912-BE36-43C5-AF75-711923EB049B}"/>
          </ac:spMkLst>
        </pc:spChg>
        <pc:graphicFrameChg chg="add mod">
          <ac:chgData name="Ana Beatriz Lopes" userId="6818cc6d16d05815" providerId="LiveId" clId="{8BAB155F-B160-4D9F-B458-C1D7B7DB6646}" dt="2019-06-25T23:24:29.865" v="2966" actId="403"/>
          <ac:graphicFrameMkLst>
            <pc:docMk/>
            <pc:sldMk cId="1045636772" sldId="279"/>
            <ac:graphicFrameMk id="4" creationId="{0DC8A603-64A1-2F43-8B89-C01C6C949F12}"/>
          </ac:graphicFrameMkLst>
        </pc:graphicFrameChg>
        <pc:graphicFrameChg chg="add del mod">
          <ac:chgData name="Ana Beatriz Lopes" userId="6818cc6d16d05815" providerId="LiveId" clId="{8BAB155F-B160-4D9F-B458-C1D7B7DB6646}" dt="2019-06-25T23:22:05.391" v="2947" actId="478"/>
          <ac:graphicFrameMkLst>
            <pc:docMk/>
            <pc:sldMk cId="1045636772" sldId="279"/>
            <ac:graphicFrameMk id="5" creationId="{88753B8E-6371-4E4A-ADAE-42C89B7DC5C9}"/>
          </ac:graphicFrameMkLst>
        </pc:graphicFrameChg>
        <pc:graphicFrameChg chg="add del mod">
          <ac:chgData name="Ana Beatriz Lopes" userId="6818cc6d16d05815" providerId="LiveId" clId="{8BAB155F-B160-4D9F-B458-C1D7B7DB6646}" dt="2019-06-25T23:23:33.508" v="2956" actId="478"/>
          <ac:graphicFrameMkLst>
            <pc:docMk/>
            <pc:sldMk cId="1045636772" sldId="279"/>
            <ac:graphicFrameMk id="6" creationId="{88753B8E-6371-4E4A-ADAE-42C89B7DC5C9}"/>
          </ac:graphicFrameMkLst>
        </pc:graphicFrameChg>
        <pc:graphicFrameChg chg="add mod">
          <ac:chgData name="Ana Beatriz Lopes" userId="6818cc6d16d05815" providerId="LiveId" clId="{8BAB155F-B160-4D9F-B458-C1D7B7DB6646}" dt="2019-06-25T23:24:04.420" v="2962" actId="207"/>
          <ac:graphicFrameMkLst>
            <pc:docMk/>
            <pc:sldMk cId="1045636772" sldId="279"/>
            <ac:graphicFrameMk id="7" creationId="{88753B8E-6371-4E4A-ADAE-42C89B7DC5C9}"/>
          </ac:graphicFrameMkLst>
        </pc:graphicFrameChg>
      </pc:sldChg>
      <pc:sldChg chg="addSp delSp modSp add">
        <pc:chgData name="Ana Beatriz Lopes" userId="6818cc6d16d05815" providerId="LiveId" clId="{8BAB155F-B160-4D9F-B458-C1D7B7DB6646}" dt="2019-06-25T14:53:36.489" v="2735"/>
        <pc:sldMkLst>
          <pc:docMk/>
          <pc:sldMk cId="2653293036" sldId="280"/>
        </pc:sldMkLst>
        <pc:spChg chg="add mod">
          <ac:chgData name="Ana Beatriz Lopes" userId="6818cc6d16d05815" providerId="LiveId" clId="{8BAB155F-B160-4D9F-B458-C1D7B7DB6646}" dt="2019-06-18T00:44:01.520" v="2634" actId="1076"/>
          <ac:spMkLst>
            <pc:docMk/>
            <pc:sldMk cId="2653293036" sldId="280"/>
            <ac:spMk id="2" creationId="{A6C8A489-DB61-404F-9FDC-2918EF71E9F0}"/>
          </ac:spMkLst>
        </pc:spChg>
        <pc:spChg chg="add mod">
          <ac:chgData name="Ana Beatriz Lopes" userId="6818cc6d16d05815" providerId="LiveId" clId="{8BAB155F-B160-4D9F-B458-C1D7B7DB6646}" dt="2019-06-17T23:56:14.410" v="2451" actId="14100"/>
          <ac:spMkLst>
            <pc:docMk/>
            <pc:sldMk cId="2653293036" sldId="280"/>
            <ac:spMk id="3" creationId="{C2F1E31C-1572-4068-9A9B-D185A5238BA1}"/>
          </ac:spMkLst>
        </pc:spChg>
        <pc:spChg chg="add mod">
          <ac:chgData name="Ana Beatriz Lopes" userId="6818cc6d16d05815" providerId="LiveId" clId="{8BAB155F-B160-4D9F-B458-C1D7B7DB6646}" dt="2019-06-18T00:43:18.343" v="2632" actId="1076"/>
          <ac:spMkLst>
            <pc:docMk/>
            <pc:sldMk cId="2653293036" sldId="280"/>
            <ac:spMk id="4" creationId="{8C51C93E-E042-4CBD-B2B9-F94080EB5416}"/>
          </ac:spMkLst>
        </pc:spChg>
        <pc:spChg chg="mod">
          <ac:chgData name="Ana Beatriz Lopes" userId="6818cc6d16d05815" providerId="LiveId" clId="{8BAB155F-B160-4D9F-B458-C1D7B7DB6646}" dt="2019-06-17T20:35:34.312" v="1631" actId="20577"/>
          <ac:spMkLst>
            <pc:docMk/>
            <pc:sldMk cId="2653293036" sldId="280"/>
            <ac:spMk id="10" creationId="{DD492912-BE36-43C5-AF75-711923EB049B}"/>
          </ac:spMkLst>
        </pc:spChg>
        <pc:graphicFrameChg chg="add mod">
          <ac:chgData name="Ana Beatriz Lopes" userId="6818cc6d16d05815" providerId="LiveId" clId="{8BAB155F-B160-4D9F-B458-C1D7B7DB6646}" dt="2019-06-25T14:53:36.489" v="2735"/>
          <ac:graphicFrameMkLst>
            <pc:docMk/>
            <pc:sldMk cId="2653293036" sldId="280"/>
            <ac:graphicFrameMk id="5" creationId="{BF97FA20-8C10-2D4C-A65A-219C5B1D4624}"/>
          </ac:graphicFrameMkLst>
        </pc:graphicFrameChg>
        <pc:graphicFrameChg chg="add mod">
          <ac:chgData name="Ana Beatriz Lopes" userId="6818cc6d16d05815" providerId="LiveId" clId="{8BAB155F-B160-4D9F-B458-C1D7B7DB6646}" dt="2019-06-18T00:42:00.568" v="2619" actId="1076"/>
          <ac:graphicFrameMkLst>
            <pc:docMk/>
            <pc:sldMk cId="2653293036" sldId="280"/>
            <ac:graphicFrameMk id="6" creationId="{39B7FCD9-A9FA-D742-A28F-523B62E1C1BD}"/>
          </ac:graphicFrameMkLst>
        </pc:graphicFrameChg>
        <pc:graphicFrameChg chg="add mod">
          <ac:chgData name="Ana Beatriz Lopes" userId="6818cc6d16d05815" providerId="LiveId" clId="{8BAB155F-B160-4D9F-B458-C1D7B7DB6646}" dt="2019-06-18T00:43:28.381" v="2633" actId="1076"/>
          <ac:graphicFrameMkLst>
            <pc:docMk/>
            <pc:sldMk cId="2653293036" sldId="280"/>
            <ac:graphicFrameMk id="7" creationId="{E327421A-E3C5-0B4F-8658-AD0BCA3CFCEB}"/>
          </ac:graphicFrameMkLst>
        </pc:graphicFrameChg>
        <pc:cxnChg chg="add">
          <ac:chgData name="Ana Beatriz Lopes" userId="6818cc6d16d05815" providerId="LiveId" clId="{8BAB155F-B160-4D9F-B458-C1D7B7DB6646}" dt="2019-06-18T00:41:49.332" v="2617"/>
          <ac:cxnSpMkLst>
            <pc:docMk/>
            <pc:sldMk cId="2653293036" sldId="280"/>
            <ac:cxnSpMk id="11" creationId="{EDCE6EFB-342F-4427-BAD9-3263377C7DE8}"/>
          </ac:cxnSpMkLst>
        </pc:cxnChg>
        <pc:cxnChg chg="add del mod">
          <ac:chgData name="Ana Beatriz Lopes" userId="6818cc6d16d05815" providerId="LiveId" clId="{8BAB155F-B160-4D9F-B458-C1D7B7DB6646}" dt="2019-06-18T00:43:08.072" v="2630" actId="478"/>
          <ac:cxnSpMkLst>
            <pc:docMk/>
            <pc:sldMk cId="2653293036" sldId="280"/>
            <ac:cxnSpMk id="12" creationId="{24C96F0D-80B6-4259-AC05-C8BF365DD11D}"/>
          </ac:cxnSpMkLst>
        </pc:cxnChg>
        <pc:cxnChg chg="add">
          <ac:chgData name="Ana Beatriz Lopes" userId="6818cc6d16d05815" providerId="LiveId" clId="{8BAB155F-B160-4D9F-B458-C1D7B7DB6646}" dt="2019-06-18T00:43:08.549" v="2631"/>
          <ac:cxnSpMkLst>
            <pc:docMk/>
            <pc:sldMk cId="2653293036" sldId="280"/>
            <ac:cxnSpMk id="14" creationId="{43D10506-C022-4F57-9C39-28C68296D41A}"/>
          </ac:cxnSpMkLst>
        </pc:cxnChg>
      </pc:sldChg>
      <pc:sldChg chg="addSp delSp modSp add">
        <pc:chgData name="Ana Beatriz Lopes" userId="6818cc6d16d05815" providerId="LiveId" clId="{8BAB155F-B160-4D9F-B458-C1D7B7DB6646}" dt="2019-06-25T23:41:22.394" v="3071" actId="255"/>
        <pc:sldMkLst>
          <pc:docMk/>
          <pc:sldMk cId="2636523364" sldId="281"/>
        </pc:sldMkLst>
        <pc:spChg chg="add mod">
          <ac:chgData name="Ana Beatriz Lopes" userId="6818cc6d16d05815" providerId="LiveId" clId="{8BAB155F-B160-4D9F-B458-C1D7B7DB6646}" dt="2019-06-25T23:33:59.389" v="3039" actId="1076"/>
          <ac:spMkLst>
            <pc:docMk/>
            <pc:sldMk cId="2636523364" sldId="281"/>
            <ac:spMk id="2" creationId="{5225172D-A3F4-42CF-8A4A-CAA17F636F81}"/>
          </ac:spMkLst>
        </pc:spChg>
        <pc:spChg chg="add mod">
          <ac:chgData name="Ana Beatriz Lopes" userId="6818cc6d16d05815" providerId="LiveId" clId="{8BAB155F-B160-4D9F-B458-C1D7B7DB6646}" dt="2019-06-18T00:45:19.072" v="2636" actId="1076"/>
          <ac:spMkLst>
            <pc:docMk/>
            <pc:sldMk cId="2636523364" sldId="281"/>
            <ac:spMk id="3" creationId="{C76D9C76-F0B1-48B1-816C-62916F850B77}"/>
          </ac:spMkLst>
        </pc:spChg>
        <pc:spChg chg="add mod">
          <ac:chgData name="Ana Beatriz Lopes" userId="6818cc6d16d05815" providerId="LiveId" clId="{8BAB155F-B160-4D9F-B458-C1D7B7DB6646}" dt="2019-06-18T00:45:19.072" v="2636" actId="1076"/>
          <ac:spMkLst>
            <pc:docMk/>
            <pc:sldMk cId="2636523364" sldId="281"/>
            <ac:spMk id="4" creationId="{3C713BBA-DE57-4025-833A-6FBE15B3F828}"/>
          </ac:spMkLst>
        </pc:spChg>
        <pc:spChg chg="mod">
          <ac:chgData name="Ana Beatriz Lopes" userId="6818cc6d16d05815" providerId="LiveId" clId="{8BAB155F-B160-4D9F-B458-C1D7B7DB6646}" dt="2019-06-17T20:35:39.771" v="1633" actId="20577"/>
          <ac:spMkLst>
            <pc:docMk/>
            <pc:sldMk cId="2636523364" sldId="281"/>
            <ac:spMk id="10" creationId="{DD492912-BE36-43C5-AF75-711923EB049B}"/>
          </ac:spMkLst>
        </pc:spChg>
        <pc:graphicFrameChg chg="add mod">
          <ac:chgData name="Ana Beatriz Lopes" userId="6818cc6d16d05815" providerId="LiveId" clId="{8BAB155F-B160-4D9F-B458-C1D7B7DB6646}" dt="2019-06-25T23:41:15.023" v="3070" actId="255"/>
          <ac:graphicFrameMkLst>
            <pc:docMk/>
            <pc:sldMk cId="2636523364" sldId="281"/>
            <ac:graphicFrameMk id="7" creationId="{1D9D066A-9EB9-1349-8D59-63B4297EFFD2}"/>
          </ac:graphicFrameMkLst>
        </pc:graphicFrameChg>
        <pc:graphicFrameChg chg="add mod">
          <ac:chgData name="Ana Beatriz Lopes" userId="6818cc6d16d05815" providerId="LiveId" clId="{8BAB155F-B160-4D9F-B458-C1D7B7DB6646}" dt="2019-06-25T23:41:22.394" v="3071" actId="255"/>
          <ac:graphicFrameMkLst>
            <pc:docMk/>
            <pc:sldMk cId="2636523364" sldId="281"/>
            <ac:graphicFrameMk id="8" creationId="{6251D1C8-7A1F-C048-B173-37F7B0AB879F}"/>
          </ac:graphicFrameMkLst>
        </pc:graphicFrameChg>
        <pc:graphicFrameChg chg="add del mod">
          <ac:chgData name="Ana Beatriz Lopes" userId="6818cc6d16d05815" providerId="LiveId" clId="{8BAB155F-B160-4D9F-B458-C1D7B7DB6646}" dt="2019-06-25T23:25:55.070" v="2972" actId="478"/>
          <ac:graphicFrameMkLst>
            <pc:docMk/>
            <pc:sldMk cId="2636523364" sldId="281"/>
            <ac:graphicFrameMk id="9" creationId="{6C157C68-B846-D843-8878-A35E6D2BAFF5}"/>
          </ac:graphicFrameMkLst>
        </pc:graphicFrameChg>
        <pc:graphicFrameChg chg="add del mod">
          <ac:chgData name="Ana Beatriz Lopes" userId="6818cc6d16d05815" providerId="LiveId" clId="{8BAB155F-B160-4D9F-B458-C1D7B7DB6646}" dt="2019-06-25T23:27:28.960" v="2990" actId="478"/>
          <ac:graphicFrameMkLst>
            <pc:docMk/>
            <pc:sldMk cId="2636523364" sldId="281"/>
            <ac:graphicFrameMk id="11" creationId="{6646EFF3-C94C-5D41-ACE1-B6C0BB1085D5}"/>
          </ac:graphicFrameMkLst>
        </pc:graphicFrameChg>
        <pc:graphicFrameChg chg="add del mod">
          <ac:chgData name="Ana Beatriz Lopes" userId="6818cc6d16d05815" providerId="LiveId" clId="{8BAB155F-B160-4D9F-B458-C1D7B7DB6646}" dt="2019-06-25T23:29:52.385" v="3002" actId="478"/>
          <ac:graphicFrameMkLst>
            <pc:docMk/>
            <pc:sldMk cId="2636523364" sldId="281"/>
            <ac:graphicFrameMk id="12" creationId="{38EECFE9-44EF-6640-A49E-DFC95ADBE6D5}"/>
          </ac:graphicFrameMkLst>
        </pc:graphicFrameChg>
        <pc:graphicFrameChg chg="add del mod">
          <ac:chgData name="Ana Beatriz Lopes" userId="6818cc6d16d05815" providerId="LiveId" clId="{8BAB155F-B160-4D9F-B458-C1D7B7DB6646}" dt="2019-06-25T23:30:08.660" v="3006" actId="478"/>
          <ac:graphicFrameMkLst>
            <pc:docMk/>
            <pc:sldMk cId="2636523364" sldId="281"/>
            <ac:graphicFrameMk id="14" creationId="{52D22E6D-C413-CC4A-A684-EB015451B558}"/>
          </ac:graphicFrameMkLst>
        </pc:graphicFrameChg>
        <pc:graphicFrameChg chg="add mod">
          <ac:chgData name="Ana Beatriz Lopes" userId="6818cc6d16d05815" providerId="LiveId" clId="{8BAB155F-B160-4D9F-B458-C1D7B7DB6646}" dt="2019-06-25T23:33:19.030" v="3037" actId="14100"/>
          <ac:graphicFrameMkLst>
            <pc:docMk/>
            <pc:sldMk cId="2636523364" sldId="281"/>
            <ac:graphicFrameMk id="15" creationId="{6C157C68-B846-D843-8878-A35E6D2BAFF5}"/>
          </ac:graphicFrameMkLst>
        </pc:graphicFrameChg>
        <pc:graphicFrameChg chg="add mod">
          <ac:chgData name="Ana Beatriz Lopes" userId="6818cc6d16d05815" providerId="LiveId" clId="{8BAB155F-B160-4D9F-B458-C1D7B7DB6646}" dt="2019-06-25T23:29:25.650" v="2999" actId="1076"/>
          <ac:graphicFrameMkLst>
            <pc:docMk/>
            <pc:sldMk cId="2636523364" sldId="281"/>
            <ac:graphicFrameMk id="17" creationId="{6646EFF3-C94C-5D41-ACE1-B6C0BB1085D5}"/>
          </ac:graphicFrameMkLst>
        </pc:graphicFrameChg>
        <pc:graphicFrameChg chg="add mod">
          <ac:chgData name="Ana Beatriz Lopes" userId="6818cc6d16d05815" providerId="LiveId" clId="{8BAB155F-B160-4D9F-B458-C1D7B7DB6646}" dt="2019-06-25T23:33:10.108" v="3036" actId="14100"/>
          <ac:graphicFrameMkLst>
            <pc:docMk/>
            <pc:sldMk cId="2636523364" sldId="281"/>
            <ac:graphicFrameMk id="18" creationId="{38EECFE9-44EF-6640-A49E-DFC95ADBE6D5}"/>
          </ac:graphicFrameMkLst>
        </pc:graphicFrameChg>
        <pc:graphicFrameChg chg="add mod">
          <ac:chgData name="Ana Beatriz Lopes" userId="6818cc6d16d05815" providerId="LiveId" clId="{8BAB155F-B160-4D9F-B458-C1D7B7DB6646}" dt="2019-06-25T23:32:53.018" v="3031" actId="207"/>
          <ac:graphicFrameMkLst>
            <pc:docMk/>
            <pc:sldMk cId="2636523364" sldId="281"/>
            <ac:graphicFrameMk id="19" creationId="{52D22E6D-C413-CC4A-A684-EB015451B558}"/>
          </ac:graphicFrameMkLst>
        </pc:graphicFrameChg>
        <pc:cxnChg chg="add mod">
          <ac:chgData name="Ana Beatriz Lopes" userId="6818cc6d16d05815" providerId="LiveId" clId="{8BAB155F-B160-4D9F-B458-C1D7B7DB6646}" dt="2019-06-18T00:40:44.543" v="2615" actId="1076"/>
          <ac:cxnSpMkLst>
            <pc:docMk/>
            <pc:sldMk cId="2636523364" sldId="281"/>
            <ac:cxnSpMk id="6" creationId="{D299CA84-F676-402C-97EF-484D39C6A992}"/>
          </ac:cxnSpMkLst>
        </pc:cxnChg>
        <pc:cxnChg chg="add del mod">
          <ac:chgData name="Ana Beatriz Lopes" userId="6818cc6d16d05815" providerId="LiveId" clId="{8BAB155F-B160-4D9F-B458-C1D7B7DB6646}" dt="2019-06-18T00:42:44.386" v="2627" actId="478"/>
          <ac:cxnSpMkLst>
            <pc:docMk/>
            <pc:sldMk cId="2636523364" sldId="281"/>
            <ac:cxnSpMk id="15" creationId="{979D2118-04AB-4479-87D6-F2813F11EC01}"/>
          </ac:cxnSpMkLst>
        </pc:cxnChg>
        <pc:cxnChg chg="add mod">
          <ac:chgData name="Ana Beatriz Lopes" userId="6818cc6d16d05815" providerId="LiveId" clId="{8BAB155F-B160-4D9F-B458-C1D7B7DB6646}" dt="2019-06-18T00:42:59.189" v="2629" actId="1076"/>
          <ac:cxnSpMkLst>
            <pc:docMk/>
            <pc:sldMk cId="2636523364" sldId="281"/>
            <ac:cxnSpMk id="16" creationId="{F7ABA89B-1C6F-43EF-8379-C28FBEEDD804}"/>
          </ac:cxnSpMkLst>
        </pc:cxnChg>
      </pc:sldChg>
      <pc:sldChg chg="addSp modSp add">
        <pc:chgData name="Ana Beatriz Lopes" userId="6818cc6d16d05815" providerId="LiveId" clId="{8BAB155F-B160-4D9F-B458-C1D7B7DB6646}" dt="2019-06-25T23:39:42.907" v="3069" actId="255"/>
        <pc:sldMkLst>
          <pc:docMk/>
          <pc:sldMk cId="4131994902" sldId="287"/>
        </pc:sldMkLst>
        <pc:spChg chg="mod">
          <ac:chgData name="Ana Beatriz Lopes" userId="6818cc6d16d05815" providerId="LiveId" clId="{8BAB155F-B160-4D9F-B458-C1D7B7DB6646}" dt="2019-06-17T20:35:11.034" v="1622" actId="20577"/>
          <ac:spMkLst>
            <pc:docMk/>
            <pc:sldMk cId="4131994902" sldId="287"/>
            <ac:spMk id="10" creationId="{DD492912-BE36-43C5-AF75-711923EB049B}"/>
          </ac:spMkLst>
        </pc:spChg>
        <pc:graphicFrameChg chg="add mod">
          <ac:chgData name="Ana Beatriz Lopes" userId="6818cc6d16d05815" providerId="LiveId" clId="{8BAB155F-B160-4D9F-B458-C1D7B7DB6646}" dt="2019-06-25T23:15:36.138" v="2898" actId="207"/>
          <ac:graphicFrameMkLst>
            <pc:docMk/>
            <pc:sldMk cId="4131994902" sldId="287"/>
            <ac:graphicFrameMk id="4" creationId="{A9BCE867-9B46-2747-A998-67DE8A496A6E}"/>
          </ac:graphicFrameMkLst>
        </pc:graphicFrameChg>
        <pc:graphicFrameChg chg="add mod">
          <ac:chgData name="Ana Beatriz Lopes" userId="6818cc6d16d05815" providerId="LiveId" clId="{8BAB155F-B160-4D9F-B458-C1D7B7DB6646}" dt="2019-06-25T23:39:42.907" v="3069" actId="255"/>
          <ac:graphicFrameMkLst>
            <pc:docMk/>
            <pc:sldMk cId="4131994902" sldId="287"/>
            <ac:graphicFrameMk id="5" creationId="{5B184734-D5D2-BC47-B834-D10D1C0404B5}"/>
          </ac:graphicFrameMkLst>
        </pc:graphicFrameChg>
      </pc:sldChg>
      <pc:sldChg chg="addSp delSp modSp add">
        <pc:chgData name="Ana Beatriz Lopes" userId="6818cc6d16d05815" providerId="LiveId" clId="{8BAB155F-B160-4D9F-B458-C1D7B7DB6646}" dt="2019-07-03T08:58:54.156" v="3100" actId="478"/>
        <pc:sldMkLst>
          <pc:docMk/>
          <pc:sldMk cId="3493464284" sldId="288"/>
        </pc:sldMkLst>
        <pc:spChg chg="mod">
          <ac:chgData name="Ana Beatriz Lopes" userId="6818cc6d16d05815" providerId="LiveId" clId="{8BAB155F-B160-4D9F-B458-C1D7B7DB6646}" dt="2019-06-17T20:49:01.780" v="1710" actId="403"/>
          <ac:spMkLst>
            <pc:docMk/>
            <pc:sldMk cId="3493464284" sldId="288"/>
            <ac:spMk id="2" creationId="{B54BA6F1-5977-9848-9443-E8BCB3A9DE06}"/>
          </ac:spMkLst>
        </pc:spChg>
        <pc:spChg chg="mod">
          <ac:chgData name="Ana Beatriz Lopes" userId="6818cc6d16d05815" providerId="LiveId" clId="{8BAB155F-B160-4D9F-B458-C1D7B7DB6646}" dt="2019-06-17T20:56:06.157" v="1756" actId="1076"/>
          <ac:spMkLst>
            <pc:docMk/>
            <pc:sldMk cId="3493464284" sldId="288"/>
            <ac:spMk id="3" creationId="{B2101F5A-8C8B-CE48-B5AD-FF0E90EFFEE9}"/>
          </ac:spMkLst>
        </pc:spChg>
        <pc:spChg chg="mod">
          <ac:chgData name="Ana Beatriz Lopes" userId="6818cc6d16d05815" providerId="LiveId" clId="{8BAB155F-B160-4D9F-B458-C1D7B7DB6646}" dt="2019-07-03T08:58:49.609" v="3099" actId="20577"/>
          <ac:spMkLst>
            <pc:docMk/>
            <pc:sldMk cId="3493464284" sldId="288"/>
            <ac:spMk id="5" creationId="{7E0D77B2-03F4-2748-AE4D-A4D0EDF1EC7D}"/>
          </ac:spMkLst>
        </pc:spChg>
        <pc:spChg chg="del">
          <ac:chgData name="Ana Beatriz Lopes" userId="6818cc6d16d05815" providerId="LiveId" clId="{8BAB155F-B160-4D9F-B458-C1D7B7DB6646}" dt="2019-07-03T08:58:54.156" v="3100" actId="478"/>
          <ac:spMkLst>
            <pc:docMk/>
            <pc:sldMk cId="3493464284" sldId="288"/>
            <ac:spMk id="12" creationId="{EB35F00A-559A-764B-9D07-130BAE0FB299}"/>
          </ac:spMkLst>
        </pc:spChg>
        <pc:spChg chg="mod">
          <ac:chgData name="Ana Beatriz Lopes" userId="6818cc6d16d05815" providerId="LiveId" clId="{8BAB155F-B160-4D9F-B458-C1D7B7DB6646}" dt="2019-06-17T20:33:52.075" v="1604" actId="20577"/>
          <ac:spMkLst>
            <pc:docMk/>
            <pc:sldMk cId="3493464284" sldId="288"/>
            <ac:spMk id="13" creationId="{0CD15F52-1527-4A69-89DF-CEE314E34315}"/>
          </ac:spMkLst>
        </pc:spChg>
        <pc:graphicFrameChg chg="del">
          <ac:chgData name="Ana Beatriz Lopes" userId="6818cc6d16d05815" providerId="LiveId" clId="{8BAB155F-B160-4D9F-B458-C1D7B7DB6646}" dt="2019-06-17T20:52:32.438" v="1741" actId="478"/>
          <ac:graphicFrameMkLst>
            <pc:docMk/>
            <pc:sldMk cId="3493464284" sldId="288"/>
            <ac:graphicFrameMk id="6" creationId="{5BB8C74B-E3A1-1E41-A006-1A22911A6BC9}"/>
          </ac:graphicFrameMkLst>
        </pc:graphicFrameChg>
        <pc:graphicFrameChg chg="add mod">
          <ac:chgData name="Ana Beatriz Lopes" userId="6818cc6d16d05815" providerId="LiveId" clId="{8BAB155F-B160-4D9F-B458-C1D7B7DB6646}" dt="2019-06-25T23:17:19.702" v="2914" actId="255"/>
          <ac:graphicFrameMkLst>
            <pc:docMk/>
            <pc:sldMk cId="3493464284" sldId="288"/>
            <ac:graphicFrameMk id="10" creationId="{5BB8C74B-E3A1-1E41-A006-1A22911A6BC9}"/>
          </ac:graphicFrameMkLst>
        </pc:graphicFrameChg>
      </pc:sldChg>
      <pc:sldChg chg="delSp modSp add">
        <pc:chgData name="Ana Beatriz Lopes" userId="6818cc6d16d05815" providerId="LiveId" clId="{8BAB155F-B160-4D9F-B458-C1D7B7DB6646}" dt="2019-06-25T23:39:03.283" v="3066" actId="255"/>
        <pc:sldMkLst>
          <pc:docMk/>
          <pc:sldMk cId="3887732249" sldId="289"/>
        </pc:sldMkLst>
        <pc:graphicFrameChg chg="del">
          <ac:chgData name="Ana Beatriz Lopes" userId="6818cc6d16d05815" providerId="LiveId" clId="{8BAB155F-B160-4D9F-B458-C1D7B7DB6646}" dt="2019-06-25T23:08:59.860" v="2819" actId="478"/>
          <ac:graphicFrameMkLst>
            <pc:docMk/>
            <pc:sldMk cId="3887732249" sldId="289"/>
            <ac:graphicFrameMk id="4" creationId="{9B804816-7650-854F-BE31-ECE4859C2F0A}"/>
          </ac:graphicFrameMkLst>
        </pc:graphicFrameChg>
        <pc:graphicFrameChg chg="mod">
          <ac:chgData name="Ana Beatriz Lopes" userId="6818cc6d16d05815" providerId="LiveId" clId="{8BAB155F-B160-4D9F-B458-C1D7B7DB6646}" dt="2019-06-25T23:39:03.283" v="3066" actId="255"/>
          <ac:graphicFrameMkLst>
            <pc:docMk/>
            <pc:sldMk cId="3887732249" sldId="289"/>
            <ac:graphicFrameMk id="5" creationId="{E1DFAA4A-2D0A-584D-A576-225D433033CD}"/>
          </ac:graphicFrameMkLst>
        </pc:graphicFrameChg>
        <pc:graphicFrameChg chg="mod">
          <ac:chgData name="Ana Beatriz Lopes" userId="6818cc6d16d05815" providerId="LiveId" clId="{8BAB155F-B160-4D9F-B458-C1D7B7DB6646}" dt="2019-06-25T23:09:39.076" v="2828" actId="14100"/>
          <ac:graphicFrameMkLst>
            <pc:docMk/>
            <pc:sldMk cId="3887732249" sldId="289"/>
            <ac:graphicFrameMk id="6" creationId="{79491DC9-990E-1F4B-9FD5-A2193FF1702B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112/Relat&#243;rio/Caracteriza&#231;&#227;o_e_Indicadores20111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AnaBeatriz\Desktop\Projecto\1a_Edic&#807;a&#771;o\Relato&#769;rio\Caracterizac&#807;a&#771;o_e_Indicadores201112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AnaBeatriz\Desktop\Projecto\1a_Edic&#807;a&#771;o\Relato&#769;rio\Caracterizac&#807;a&#771;o_e_Indicadores201112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AnaBeatriz\Desktop\Projecto\1a_Edic&#807;a&#771;o\Relato&#769;rio\Caracterizac&#807;a&#771;o_e_Indicadores201112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AnaBeatriz\Desktop\Projecto\1a_Edic&#807;a&#771;o\Relato&#769;rio\Caracterizac&#807;a&#771;o_e_Indicadores201112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112/Relat&#243;rio/Caracteriza&#231;&#227;o_e_Indicadores201112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AnaBeatriz\Desktop\Projecto\1a_Edic&#807;a&#771;o\Relato&#769;rio\Caracterizac&#807;a&#771;o_e_Indicadores201112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AnaBeatriz\Desktop\Projecto\1a_Edic&#807;a&#771;o\Relato&#769;rio\Caracterizac&#807;a&#771;o_e_Indicadores201112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AnaBeatriz\Desktop\Projecto\1a_Edic&#807;a&#771;o\Relato&#769;rio\Caracterizac&#807;a&#771;o_e_Indicadores201112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AnaBeatriz\Desktop\Projecto\1a_Edic&#807;a&#771;o\Relato&#769;rio\Caracterizac&#807;a&#771;o_e_Indicadores201112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112\Relat&#243;rio\Caracteriza&#231;&#227;o_e_Indicadores201112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AnaBeatriz\Desktop\Projecto\1a_Edic&#807;a&#771;o\Relato&#769;rio\Caracterizac&#807;a&#771;o_e_Indicadores20111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112\Relat&#243;rio\Caracteriza&#231;&#227;o_e_Indicadores201112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AnaBeatriz\Desktop\Projecto\1a_Edic&#807;a&#771;o\Relato&#769;rio\Caracterizac&#807;a&#771;o_e_Indicadores201112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112/Relat&#243;rio/Caracteriza&#231;&#227;o_e_Indicadores201112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AnaBeatriz\Desktop\Projecto\1a_Edic&#807;a&#771;o\Relato&#769;rio\Caracterizac&#807;a&#771;o_e_Indicadores201112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AnaBeatriz\Desktop\Projecto\1a_Edic&#807;a&#771;o\Relato&#769;rio\Caracterizac&#807;a&#771;o_e_Indicadores201112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AnaBeatriz\Desktop\Projecto\1a_Edic&#807;a&#771;o\Relato&#769;rio\Caracterizac&#807;a&#771;o_e_Indicadores201112.xlsx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AnaBeatriz\Desktop\Projecto\1a_Edic&#807;a&#771;o\Relato&#769;rio\Caracterizac&#807;a&#771;o_e_Indicadores201112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AnaBeatriz\Desktop\Projecto\1a_Edic&#807;a&#771;o\Relato&#769;rio\Caracterizac&#807;a&#771;o_e_Indicadores201112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112/Relat&#243;rio/Caracteriza&#231;&#227;o_e_Indicadores201112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112/Relat&#243;rio/Caracteriza&#231;&#227;o_e_Indicadores201112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112/Relat&#243;rio/Caracteriza&#231;&#227;o_e_Indicadores20111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112/Relat&#243;rio/Caracteriza&#231;&#227;o_e_Indicadores201112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112/Relat&#243;rio/Caracteriza&#231;&#227;o_e_Indicadores201112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112/Relat&#243;rio/Caracteriza&#231;&#227;o_e_Indicadores20111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AnaBeatriz\Desktop\Projecto\1a_Edic&#807;a&#771;o\Relato&#769;rio\Caracterizac&#807;a&#771;o_e_Indicadores201112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pc\OneDrive\Ambiente%20de%20Trabalho\Projecto\Ano%20201112\Relat&#243;rio\Caracteriza&#231;&#227;o_e_Indicadores201112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AnaBeatriz\Desktop\Projecto\1a_Edic&#807;a&#771;o\Relato&#769;rio\Caracterizac&#807;a&#771;o_e_Indicadores201112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AnaBeatriz\Desktop\Projecto\1a_Edic&#807;a&#771;o\Relato&#769;rio\Caracterizac&#807;a&#771;o_e_Indicadores201112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818cc6d16d05815/Ambiente%20de%20Trabalho/Projecto/Ano%20201112/Relat&#243;rio/Caracteriza&#231;&#227;o_e_Indicadores201112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t-PT" sz="2400"/>
              <a:t>Distribuição dos diplomados, por sexo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[Caracterização_e_Indicadores201112.xlsx]Diplomados_grau_sexo!$C$10</c:f>
              <c:strCache>
                <c:ptCount val="1"/>
                <c:pt idx="0">
                  <c:v>Diplomados dor Sexo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D42-450E-8C05-9E854096653B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D42-450E-8C05-9E854096653B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[Caracterização_e_Indicadores201112.xlsx]Diplomados_grau_sexo!$B$11:$B$12</c:f>
              <c:strCache>
                <c:ptCount val="2"/>
                <c:pt idx="0">
                  <c:v>Feminino</c:v>
                </c:pt>
                <c:pt idx="1">
                  <c:v>Masculino</c:v>
                </c:pt>
              </c:strCache>
            </c:strRef>
          </c:cat>
          <c:val>
            <c:numRef>
              <c:f>[Caracterização_e_Indicadores201112.xlsx]Diplomados_grau_sexo!$C$11:$C$12</c:f>
              <c:numCache>
                <c:formatCode>General</c:formatCode>
                <c:ptCount val="2"/>
                <c:pt idx="0">
                  <c:v>174</c:v>
                </c:pt>
                <c:pt idx="1">
                  <c:v>161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D42-450E-8C05-9E854096653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680588718831957"/>
          <c:y val="0.90877621739840331"/>
          <c:w val="0.40638822562336085"/>
          <c:h val="6.80871839867410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t-PT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2400"/>
              <a:t>Remuneração média mensal bruta (base),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32A-4643-A735-54465C1C804F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32A-4643-A735-54465C1C804F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32A-4643-A735-54465C1C804F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632A-4643-A735-54465C1C804F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Médias_Remuneração!$C$8:$F$8</c:f>
              <c:strCache>
                <c:ptCount val="4"/>
                <c:pt idx="0">
                  <c:v>2.º Ciclo (79 respostas)</c:v>
                </c:pt>
                <c:pt idx="1">
                  <c:v>Mestrado Integrado (12 respostas)</c:v>
                </c:pt>
                <c:pt idx="2">
                  <c:v>1.º Ciclo (78 respostas)</c:v>
                </c:pt>
                <c:pt idx="3">
                  <c:v>FCUL (169 respostas)</c:v>
                </c:pt>
              </c:strCache>
            </c:strRef>
          </c:cat>
          <c:val>
            <c:numRef>
              <c:f>Médias_Remuneração!$C$9:$F$9</c:f>
              <c:numCache>
                <c:formatCode>#,##0.0\ "€"</c:formatCode>
                <c:ptCount val="4"/>
                <c:pt idx="0">
                  <c:v>1286.5822784810127</c:v>
                </c:pt>
                <c:pt idx="1">
                  <c:v>1571.25</c:v>
                </c:pt>
                <c:pt idx="2">
                  <c:v>1250.5</c:v>
                </c:pt>
                <c:pt idx="3">
                  <c:v>1290.1420118343194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632A-4643-A735-54465C1C804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axId val="288237040"/>
        <c:axId val="288234296"/>
      </c:barChart>
      <c:catAx>
        <c:axId val="2882370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PT"/>
          </a:p>
        </c:txPr>
        <c:crossAx val="288234296"/>
        <c:crosses val="autoZero"/>
        <c:auto val="1"/>
        <c:lblAlgn val="ctr"/>
        <c:lblOffset val="100"/>
        <c:noMultiLvlLbl val="0"/>
      </c:catAx>
      <c:valAx>
        <c:axId val="288234296"/>
        <c:scaling>
          <c:orientation val="minMax"/>
          <c:max val="1600"/>
          <c:min val="50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\ &quot;€&quot;" sourceLinked="1"/>
        <c:majorTickMark val="none"/>
        <c:minorTickMark val="none"/>
        <c:tickLblPos val="nextTo"/>
        <c:crossAx val="288237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t-PT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2400"/>
              <a:t>Complementos remuneratórios médios,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1"/>
        <c:ser>
          <c:idx val="0"/>
          <c:order val="0"/>
          <c:tx>
            <c:strRef>
              <c:f>Médias_Remuneração!$B$13</c:f>
              <c:strCache>
                <c:ptCount val="1"/>
                <c:pt idx="0">
                  <c:v>2011/12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2D7-47A8-ADBF-BB3072F12E4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2D7-47A8-ADBF-BB3072F12E4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2D7-47A8-ADBF-BB3072F12E4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62D7-47A8-ADBF-BB3072F12E49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Médias_Remuneração!$C$12:$F$12</c:f>
              <c:strCache>
                <c:ptCount val="4"/>
                <c:pt idx="0">
                  <c:v>2.º Ciclo (25 respostas)</c:v>
                </c:pt>
                <c:pt idx="1">
                  <c:v>Mestrado Integrado (3 respostas)</c:v>
                </c:pt>
                <c:pt idx="2">
                  <c:v>1.º Ciclo (37 respostas)</c:v>
                </c:pt>
                <c:pt idx="3">
                  <c:v>FCUL (65 respostas)</c:v>
                </c:pt>
              </c:strCache>
            </c:strRef>
          </c:cat>
          <c:val>
            <c:numRef>
              <c:f>Médias_Remuneração!$C$13:$F$13</c:f>
              <c:numCache>
                <c:formatCode>#,##0.0\ "€"</c:formatCode>
                <c:ptCount val="4"/>
                <c:pt idx="0">
                  <c:v>479.2</c:v>
                </c:pt>
                <c:pt idx="1">
                  <c:v>543.33333333333337</c:v>
                </c:pt>
                <c:pt idx="2">
                  <c:v>861.45945945945948</c:v>
                </c:pt>
                <c:pt idx="3">
                  <c:v>699.7538461538461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62D7-47A8-ADBF-BB3072F12E4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axId val="288231160"/>
        <c:axId val="288233120"/>
      </c:barChart>
      <c:catAx>
        <c:axId val="288231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PT"/>
          </a:p>
        </c:txPr>
        <c:crossAx val="288233120"/>
        <c:crosses val="autoZero"/>
        <c:auto val="1"/>
        <c:lblAlgn val="ctr"/>
        <c:lblOffset val="100"/>
        <c:noMultiLvlLbl val="0"/>
      </c:catAx>
      <c:valAx>
        <c:axId val="288233120"/>
        <c:scaling>
          <c:orientation val="minMax"/>
          <c:max val="870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\ &quot;€&quot;" sourceLinked="1"/>
        <c:majorTickMark val="none"/>
        <c:minorTickMark val="none"/>
        <c:tickLblPos val="nextTo"/>
        <c:crossAx val="288231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t-PT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2400"/>
              <a:t>Remuneração média mensal bruta (base), por situação face ao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1"/>
        <c:ser>
          <c:idx val="3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9E6-4694-B6B5-E13BD1EB762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9E6-4694-B6B5-E13BD1EB762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9E6-4694-B6B5-E13BD1EB762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C9E6-4694-B6B5-E13BD1EB7625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C9E6-4694-B6B5-E13BD1EB762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Médias_Remuneração!$C$19:$C$23</c:f>
              <c:strCache>
                <c:ptCount val="5"/>
                <c:pt idx="0">
                  <c:v>Bolseiro (58 respostas)</c:v>
                </c:pt>
                <c:pt idx="1">
                  <c:v>Estagiário (remunerado) (9 respostas)</c:v>
                </c:pt>
                <c:pt idx="2">
                  <c:v>Trabalhador por conta própria com funcionários a cargo (2 respostas)</c:v>
                </c:pt>
                <c:pt idx="3">
                  <c:v>Trabalhador por conta própria sem funcionários a cargo (6 respostas)</c:v>
                </c:pt>
                <c:pt idx="4">
                  <c:v>Trabalhador por conta de outrem (94 respostas)</c:v>
                </c:pt>
              </c:strCache>
            </c:strRef>
          </c:cat>
          <c:val>
            <c:numRef>
              <c:f>Médias_Remuneração!$D$19:$D$23</c:f>
              <c:numCache>
                <c:formatCode>#,##0.0\ "€"</c:formatCode>
                <c:ptCount val="5"/>
                <c:pt idx="0">
                  <c:v>1168.7931034482758</c:v>
                </c:pt>
                <c:pt idx="1">
                  <c:v>1013.3333333333334</c:v>
                </c:pt>
                <c:pt idx="2">
                  <c:v>1300</c:v>
                </c:pt>
                <c:pt idx="3">
                  <c:v>1152</c:v>
                </c:pt>
                <c:pt idx="4">
                  <c:v>1400.127659574468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C9E6-4694-B6B5-E13BD1EB762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axId val="288235864"/>
        <c:axId val="288231552"/>
      </c:barChart>
      <c:catAx>
        <c:axId val="2882358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PT"/>
          </a:p>
        </c:txPr>
        <c:crossAx val="288231552"/>
        <c:crosses val="autoZero"/>
        <c:auto val="1"/>
        <c:lblAlgn val="ctr"/>
        <c:lblOffset val="100"/>
        <c:noMultiLvlLbl val="0"/>
      </c:catAx>
      <c:valAx>
        <c:axId val="288231552"/>
        <c:scaling>
          <c:orientation val="minMax"/>
          <c:max val="1410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\ &quot;€&quot;" sourceLinked="1"/>
        <c:majorTickMark val="none"/>
        <c:minorTickMark val="none"/>
        <c:tickLblPos val="nextTo"/>
        <c:crossAx val="288235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t-PT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t-PT" sz="2400"/>
              <a:t>Tempo de espera para o 1.º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Tempo_1ºEmprego_Res!$J$23</c:f>
              <c:strCache>
                <c:ptCount val="1"/>
                <c:pt idx="0">
                  <c:v>Total Geral</c:v>
                </c:pt>
              </c:strCache>
            </c:strRef>
          </c:tx>
          <c:spPr>
            <a:ln w="0"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BB9-4B2E-A92D-B07DCCEFC8E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BB9-4B2E-A92D-B07DCCEFC8E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BB9-4B2E-A92D-B07DCCEFC8E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EBB9-4B2E-A92D-B07DCCEFC8E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EBB9-4B2E-A92D-B07DCCEFC8E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EBB9-4B2E-A92D-B07DCCEFC8EB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Tempo_1ºEmprego_Res!$I$24:$I$29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Entre 1 e até 3 meses</c:v>
                </c:pt>
                <c:pt idx="3">
                  <c:v>Entre 3 e até 6 meses</c:v>
                </c:pt>
                <c:pt idx="4">
                  <c:v>Entre 6 e até 12 meses</c:v>
                </c:pt>
                <c:pt idx="5">
                  <c:v>12 meses ou mais</c:v>
                </c:pt>
              </c:strCache>
            </c:strRef>
          </c:cat>
          <c:val>
            <c:numRef>
              <c:f>Tempo_1ºEmprego_Res!$J$24:$J$29</c:f>
              <c:numCache>
                <c:formatCode>General</c:formatCode>
                <c:ptCount val="6"/>
                <c:pt idx="0">
                  <c:v>114</c:v>
                </c:pt>
                <c:pt idx="1">
                  <c:v>27</c:v>
                </c:pt>
                <c:pt idx="2">
                  <c:v>34</c:v>
                </c:pt>
                <c:pt idx="3">
                  <c:v>33</c:v>
                </c:pt>
                <c:pt idx="4">
                  <c:v>26</c:v>
                </c:pt>
                <c:pt idx="5">
                  <c:v>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EBB9-4B2E-A92D-B07DCCEFC8E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just"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t-PT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t-PT"/>
              <a:t>Tempo de espera para o 1.º emprego,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[Caracterização_e_Indicadores201112.xlsx]Tempo_1ºEmprego_Res!$X$12</c:f>
              <c:strCache>
                <c:ptCount val="1"/>
                <c:pt idx="0">
                  <c:v>Obtive o 1º emprego antes de terminar o curso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[Caracterização_e_Indicadores201112.xlsx]Tempo_1ºEmprego_Res!$W$13:$W$15</c:f>
              <c:strCache>
                <c:ptCount val="3"/>
                <c:pt idx="0">
                  <c:v>2.º Ciclo (127 respostas)</c:v>
                </c:pt>
                <c:pt idx="1">
                  <c:v>Mestrado Integrado (24 respostas)</c:v>
                </c:pt>
                <c:pt idx="2">
                  <c:v>1.º Ciclo (127 respostas)</c:v>
                </c:pt>
              </c:strCache>
            </c:strRef>
          </c:cat>
          <c:val>
            <c:numRef>
              <c:f>[Caracterização_e_Indicadores201112.xlsx]Tempo_1ºEmprego_Res!$X$13:$X$15</c:f>
              <c:numCache>
                <c:formatCode>0.0%</c:formatCode>
                <c:ptCount val="3"/>
                <c:pt idx="0">
                  <c:v>0.47244094488188976</c:v>
                </c:pt>
                <c:pt idx="1">
                  <c:v>0.33333333333333331</c:v>
                </c:pt>
                <c:pt idx="2">
                  <c:v>0.36220472440944884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C3C-47BB-8686-083A985A9C71}"/>
            </c:ext>
          </c:extLst>
        </c:ser>
        <c:ser>
          <c:idx val="1"/>
          <c:order val="1"/>
          <c:tx>
            <c:strRef>
              <c:f>[Caracterização_e_Indicadores201112.xlsx]Tempo_1ºEmprego_Res!$Y$12</c:f>
              <c:strCache>
                <c:ptCount val="1"/>
                <c:pt idx="0">
                  <c:v>Até 1 mês após terminar o curso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[Caracterização_e_Indicadores201112.xlsx]Tempo_1ºEmprego_Res!$W$13:$W$15</c:f>
              <c:strCache>
                <c:ptCount val="3"/>
                <c:pt idx="0">
                  <c:v>2.º Ciclo (127 respostas)</c:v>
                </c:pt>
                <c:pt idx="1">
                  <c:v>Mestrado Integrado (24 respostas)</c:v>
                </c:pt>
                <c:pt idx="2">
                  <c:v>1.º Ciclo (127 respostas)</c:v>
                </c:pt>
              </c:strCache>
            </c:strRef>
          </c:cat>
          <c:val>
            <c:numRef>
              <c:f>[Caracterização_e_Indicadores201112.xlsx]Tempo_1ºEmprego_Res!$Y$13:$Y$15</c:f>
              <c:numCache>
                <c:formatCode>0.0%</c:formatCode>
                <c:ptCount val="3"/>
                <c:pt idx="0">
                  <c:v>9.4488188976377951E-2</c:v>
                </c:pt>
                <c:pt idx="1">
                  <c:v>0.16666666666666666</c:v>
                </c:pt>
                <c:pt idx="2">
                  <c:v>8.6614173228346455E-2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C3C-47BB-8686-083A985A9C71}"/>
            </c:ext>
          </c:extLst>
        </c:ser>
        <c:ser>
          <c:idx val="2"/>
          <c:order val="2"/>
          <c:tx>
            <c:strRef>
              <c:f>[Caracterização_e_Indicadores201112.xlsx]Tempo_1ºEmprego_Res!$Z$12</c:f>
              <c:strCache>
                <c:ptCount val="1"/>
                <c:pt idx="0">
                  <c:v>Entre 1 e até 3 meses após terminar o curso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[Caracterização_e_Indicadores201112.xlsx]Tempo_1ºEmprego_Res!$W$13:$W$15</c:f>
              <c:strCache>
                <c:ptCount val="3"/>
                <c:pt idx="0">
                  <c:v>2.º Ciclo (127 respostas)</c:v>
                </c:pt>
                <c:pt idx="1">
                  <c:v>Mestrado Integrado (24 respostas)</c:v>
                </c:pt>
                <c:pt idx="2">
                  <c:v>1.º Ciclo (127 respostas)</c:v>
                </c:pt>
              </c:strCache>
            </c:strRef>
          </c:cat>
          <c:val>
            <c:numRef>
              <c:f>[Caracterização_e_Indicadores201112.xlsx]Tempo_1ºEmprego_Res!$Z$13:$Z$15</c:f>
              <c:numCache>
                <c:formatCode>0.0%</c:formatCode>
                <c:ptCount val="3"/>
                <c:pt idx="0">
                  <c:v>0.12598425196850394</c:v>
                </c:pt>
                <c:pt idx="1">
                  <c:v>0.125</c:v>
                </c:pt>
                <c:pt idx="2">
                  <c:v>0.11811023622047244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C3C-47BB-8686-083A985A9C71}"/>
            </c:ext>
          </c:extLst>
        </c:ser>
        <c:ser>
          <c:idx val="3"/>
          <c:order val="3"/>
          <c:tx>
            <c:strRef>
              <c:f>[Caracterização_e_Indicadores201112.xlsx]Tempo_1ºEmprego_Res!$AA$12</c:f>
              <c:strCache>
                <c:ptCount val="1"/>
                <c:pt idx="0">
                  <c:v>Entre 3 e até 6 meses após terminar o curso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[Caracterização_e_Indicadores201112.xlsx]Tempo_1ºEmprego_Res!$W$13:$W$15</c:f>
              <c:strCache>
                <c:ptCount val="3"/>
                <c:pt idx="0">
                  <c:v>2.º Ciclo (127 respostas)</c:v>
                </c:pt>
                <c:pt idx="1">
                  <c:v>Mestrado Integrado (24 respostas)</c:v>
                </c:pt>
                <c:pt idx="2">
                  <c:v>1.º Ciclo (127 respostas)</c:v>
                </c:pt>
              </c:strCache>
            </c:strRef>
          </c:cat>
          <c:val>
            <c:numRef>
              <c:f>[Caracterização_e_Indicadores201112.xlsx]Tempo_1ºEmprego_Res!$AA$13:$AA$15</c:f>
              <c:numCache>
                <c:formatCode>0.0%</c:formatCode>
                <c:ptCount val="3"/>
                <c:pt idx="0">
                  <c:v>0.12598425196850394</c:v>
                </c:pt>
                <c:pt idx="1">
                  <c:v>0.16666666666666666</c:v>
                </c:pt>
                <c:pt idx="2">
                  <c:v>0.10236220472440945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C3C-47BB-8686-083A985A9C71}"/>
            </c:ext>
          </c:extLst>
        </c:ser>
        <c:ser>
          <c:idx val="4"/>
          <c:order val="4"/>
          <c:tx>
            <c:strRef>
              <c:f>[Caracterização_e_Indicadores201112.xlsx]Tempo_1ºEmprego_Res!$AB$12</c:f>
              <c:strCache>
                <c:ptCount val="1"/>
                <c:pt idx="0">
                  <c:v>Entre 6 e até 12 meses após terminar o curso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[Caracterização_e_Indicadores201112.xlsx]Tempo_1ºEmprego_Res!$W$13:$W$15</c:f>
              <c:strCache>
                <c:ptCount val="3"/>
                <c:pt idx="0">
                  <c:v>2.º Ciclo (127 respostas)</c:v>
                </c:pt>
                <c:pt idx="1">
                  <c:v>Mestrado Integrado (24 respostas)</c:v>
                </c:pt>
                <c:pt idx="2">
                  <c:v>1.º Ciclo (127 respostas)</c:v>
                </c:pt>
              </c:strCache>
            </c:strRef>
          </c:cat>
          <c:val>
            <c:numRef>
              <c:f>[Caracterização_e_Indicadores201112.xlsx]Tempo_1ºEmprego_Res!$AB$13:$AB$15</c:f>
              <c:numCache>
                <c:formatCode>0.0%</c:formatCode>
                <c:ptCount val="3"/>
                <c:pt idx="0">
                  <c:v>9.4488188976377951E-2</c:v>
                </c:pt>
                <c:pt idx="1">
                  <c:v>8.3333333333333329E-2</c:v>
                </c:pt>
                <c:pt idx="2">
                  <c:v>9.4488188976377951E-2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C3C-47BB-8686-083A985A9C71}"/>
            </c:ext>
          </c:extLst>
        </c:ser>
        <c:ser>
          <c:idx val="5"/>
          <c:order val="5"/>
          <c:tx>
            <c:strRef>
              <c:f>[Caracterização_e_Indicadores201112.xlsx]Tempo_1ºEmprego_Res!$AC$12</c:f>
              <c:strCache>
                <c:ptCount val="1"/>
                <c:pt idx="0">
                  <c:v>12 meses ou mais após terminar o curso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[Caracterização_e_Indicadores201112.xlsx]Tempo_1ºEmprego_Res!$W$13:$W$15</c:f>
              <c:strCache>
                <c:ptCount val="3"/>
                <c:pt idx="0">
                  <c:v>2.º Ciclo (127 respostas)</c:v>
                </c:pt>
                <c:pt idx="1">
                  <c:v>Mestrado Integrado (24 respostas)</c:v>
                </c:pt>
                <c:pt idx="2">
                  <c:v>1.º Ciclo (127 respostas)</c:v>
                </c:pt>
              </c:strCache>
            </c:strRef>
          </c:cat>
          <c:val>
            <c:numRef>
              <c:f>[Caracterização_e_Indicadores201112.xlsx]Tempo_1ºEmprego_Res!$AC$13:$AC$15</c:f>
              <c:numCache>
                <c:formatCode>0.0%</c:formatCode>
                <c:ptCount val="3"/>
                <c:pt idx="0">
                  <c:v>8.6614173228346455E-2</c:v>
                </c:pt>
                <c:pt idx="1">
                  <c:v>0.125</c:v>
                </c:pt>
                <c:pt idx="2">
                  <c:v>0.23622047244094488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DC3C-47BB-8686-083A985A9C7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5959616"/>
        <c:axId val="415956480"/>
      </c:barChart>
      <c:catAx>
        <c:axId val="4159596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PT"/>
          </a:p>
        </c:txPr>
        <c:crossAx val="415956480"/>
        <c:crosses val="autoZero"/>
        <c:auto val="1"/>
        <c:lblAlgn val="ctr"/>
        <c:lblOffset val="100"/>
        <c:noMultiLvlLbl val="0"/>
      </c:catAx>
      <c:valAx>
        <c:axId val="41595648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15959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t-PT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t-PT" sz="2400"/>
              <a:t>Tempo de espera (acumulado) para o 1.º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Tempo_1ºEmprego_Res!$B$20:$B$25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Até 3 meses</c:v>
                </c:pt>
                <c:pt idx="3">
                  <c:v>Até 6 meses</c:v>
                </c:pt>
                <c:pt idx="4">
                  <c:v>Até 12 meses</c:v>
                </c:pt>
                <c:pt idx="5">
                  <c:v>12 meses ou mais</c:v>
                </c:pt>
              </c:strCache>
            </c:strRef>
          </c:cat>
          <c:val>
            <c:numRef>
              <c:f>Tempo_1ºEmprego_Res!$C$20:$C$25</c:f>
              <c:numCache>
                <c:formatCode>General</c:formatCode>
                <c:ptCount val="6"/>
                <c:pt idx="0">
                  <c:v>114</c:v>
                </c:pt>
                <c:pt idx="1">
                  <c:v>27</c:v>
                </c:pt>
                <c:pt idx="2">
                  <c:v>34</c:v>
                </c:pt>
                <c:pt idx="3">
                  <c:v>33</c:v>
                </c:pt>
                <c:pt idx="4">
                  <c:v>26</c:v>
                </c:pt>
                <c:pt idx="5">
                  <c:v>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18-45B3-A584-745EE66CFC7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15956088"/>
        <c:axId val="415954520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pt-PT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Tempo_1ºEmprego_Res!$B$20:$B$25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Até 3 meses</c:v>
                </c:pt>
                <c:pt idx="3">
                  <c:v>Até 6 meses</c:v>
                </c:pt>
                <c:pt idx="4">
                  <c:v>Até 12 meses</c:v>
                </c:pt>
                <c:pt idx="5">
                  <c:v>12 meses ou mais</c:v>
                </c:pt>
              </c:strCache>
            </c:strRef>
          </c:cat>
          <c:val>
            <c:numRef>
              <c:f>Tempo_1ºEmprego_Res!$E$20:$E$25</c:f>
              <c:numCache>
                <c:formatCode>0%</c:formatCode>
                <c:ptCount val="6"/>
                <c:pt idx="0">
                  <c:v>0.41007194244604317</c:v>
                </c:pt>
                <c:pt idx="1">
                  <c:v>0.5071942446043165</c:v>
                </c:pt>
                <c:pt idx="2">
                  <c:v>0.62949640287769781</c:v>
                </c:pt>
                <c:pt idx="3">
                  <c:v>0.74820143884892087</c:v>
                </c:pt>
                <c:pt idx="4">
                  <c:v>0.84172661870503596</c:v>
                </c:pt>
                <c:pt idx="5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9018-45B3-A584-745EE66CFC7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15957264"/>
        <c:axId val="415957656"/>
      </c:lineChart>
      <c:catAx>
        <c:axId val="415956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PT"/>
          </a:p>
        </c:txPr>
        <c:crossAx val="415954520"/>
        <c:crosses val="autoZero"/>
        <c:auto val="1"/>
        <c:lblAlgn val="ctr"/>
        <c:lblOffset val="100"/>
        <c:noMultiLvlLbl val="0"/>
      </c:catAx>
      <c:valAx>
        <c:axId val="415954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PT"/>
          </a:p>
        </c:txPr>
        <c:crossAx val="415956088"/>
        <c:crosses val="autoZero"/>
        <c:crossBetween val="between"/>
      </c:valAx>
      <c:valAx>
        <c:axId val="415957656"/>
        <c:scaling>
          <c:orientation val="minMax"/>
        </c:scaling>
        <c:delete val="0"/>
        <c:axPos val="r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PT"/>
          </a:p>
        </c:txPr>
        <c:crossAx val="415957264"/>
        <c:crosses val="max"/>
        <c:crossBetween val="between"/>
      </c:valAx>
      <c:catAx>
        <c:axId val="41595726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1595765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t-PT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t-PT" sz="2400"/>
              <a:t>Tempo de espera (acumulado) para o 1.º emprego,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Tempo_1ºEmprego_Res!$B$104</c:f>
              <c:strCache>
                <c:ptCount val="1"/>
                <c:pt idx="0">
                  <c:v>1.º Ciclo (127 respostas)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1568090435894853E-2"/>
                  <c:y val="-2.34514866107210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3A2F-40CF-AD03-98A40F110CD7}"/>
                </c:ext>
                <c:ext xmlns:c15="http://schemas.microsoft.com/office/drawing/2012/chart" uri="{CE6537A1-D6FC-4f65-9D91-7224C49458BB}"/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Tempo_1ºEmprego_Res!$C$103:$H$103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Até 3 meses</c:v>
                </c:pt>
                <c:pt idx="3">
                  <c:v>Até 6 meses</c:v>
                </c:pt>
                <c:pt idx="4">
                  <c:v>Até 12 meses</c:v>
                </c:pt>
                <c:pt idx="5">
                  <c:v>12 meses ou mais</c:v>
                </c:pt>
              </c:strCache>
            </c:strRef>
          </c:cat>
          <c:val>
            <c:numRef>
              <c:f>Tempo_1ºEmprego_Res!$C$104:$H$104</c:f>
              <c:numCache>
                <c:formatCode>0%</c:formatCode>
                <c:ptCount val="6"/>
                <c:pt idx="0">
                  <c:v>0.36220472440944884</c:v>
                </c:pt>
                <c:pt idx="1">
                  <c:v>0.44881889763779531</c:v>
                </c:pt>
                <c:pt idx="2">
                  <c:v>0.56692913385826771</c:v>
                </c:pt>
                <c:pt idx="3">
                  <c:v>0.6692913385826772</c:v>
                </c:pt>
                <c:pt idx="4">
                  <c:v>0.76377952755905509</c:v>
                </c:pt>
                <c:pt idx="5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3A2F-40CF-AD03-98A40F110CD7}"/>
            </c:ext>
          </c:extLst>
        </c:ser>
        <c:ser>
          <c:idx val="1"/>
          <c:order val="1"/>
          <c:tx>
            <c:strRef>
              <c:f>Tempo_1ºEmprego_Res!$B$106</c:f>
              <c:strCache>
                <c:ptCount val="1"/>
                <c:pt idx="0">
                  <c:v>Mestrado Integrado (24 respostas)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3A2F-40CF-AD03-98A40F110CD7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dLblPos val="l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A2F-40CF-AD03-98A40F110CD7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9741400240420134E-2"/>
                  <c:y val="1.908396373025072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3A2F-40CF-AD03-98A40F110CD7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3A2F-40CF-AD03-98A40F110CD7}"/>
                </c:ext>
                <c:ext xmlns:c15="http://schemas.microsoft.com/office/drawing/2012/chart" uri="{CE6537A1-D6FC-4f65-9D91-7224C49458BB}"/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accent3">
                        <a:lumMod val="7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Tempo_1ºEmprego_Res!$C$103:$H$103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Até 3 meses</c:v>
                </c:pt>
                <c:pt idx="3">
                  <c:v>Até 6 meses</c:v>
                </c:pt>
                <c:pt idx="4">
                  <c:v>Até 12 meses</c:v>
                </c:pt>
                <c:pt idx="5">
                  <c:v>12 meses ou mais</c:v>
                </c:pt>
              </c:strCache>
            </c:strRef>
          </c:cat>
          <c:val>
            <c:numRef>
              <c:f>Tempo_1ºEmprego_Res!$C$106:$H$106</c:f>
              <c:numCache>
                <c:formatCode>0%</c:formatCode>
                <c:ptCount val="6"/>
                <c:pt idx="0">
                  <c:v>0.33333333333333331</c:v>
                </c:pt>
                <c:pt idx="1">
                  <c:v>0.5</c:v>
                </c:pt>
                <c:pt idx="2">
                  <c:v>0.625</c:v>
                </c:pt>
                <c:pt idx="3">
                  <c:v>0.79166666666666663</c:v>
                </c:pt>
                <c:pt idx="4">
                  <c:v>0.875</c:v>
                </c:pt>
                <c:pt idx="5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3A2F-40CF-AD03-98A40F110CD7}"/>
            </c:ext>
          </c:extLst>
        </c:ser>
        <c:ser>
          <c:idx val="2"/>
          <c:order val="2"/>
          <c:tx>
            <c:strRef>
              <c:f>Tempo_1ºEmprego_Res!$B$105</c:f>
              <c:strCache>
                <c:ptCount val="1"/>
                <c:pt idx="0">
                  <c:v>2.º Ciclo (127 respostas)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accent5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Tempo_1ºEmprego_Res!$C$103:$H$103</c:f>
              <c:strCache>
                <c:ptCount val="6"/>
                <c:pt idx="0">
                  <c:v>Antes de terminar o curso</c:v>
                </c:pt>
                <c:pt idx="1">
                  <c:v>Até 1 mês</c:v>
                </c:pt>
                <c:pt idx="2">
                  <c:v>Até 3 meses</c:v>
                </c:pt>
                <c:pt idx="3">
                  <c:v>Até 6 meses</c:v>
                </c:pt>
                <c:pt idx="4">
                  <c:v>Até 12 meses</c:v>
                </c:pt>
                <c:pt idx="5">
                  <c:v>12 meses ou mais</c:v>
                </c:pt>
              </c:strCache>
            </c:strRef>
          </c:cat>
          <c:val>
            <c:numRef>
              <c:f>Tempo_1ºEmprego_Res!$C$105:$H$105</c:f>
              <c:numCache>
                <c:formatCode>0%</c:formatCode>
                <c:ptCount val="6"/>
                <c:pt idx="0">
                  <c:v>0.47244094488188976</c:v>
                </c:pt>
                <c:pt idx="1">
                  <c:v>0.56692913385826771</c:v>
                </c:pt>
                <c:pt idx="2">
                  <c:v>0.69291338582677164</c:v>
                </c:pt>
                <c:pt idx="3">
                  <c:v>0.81889763779527558</c:v>
                </c:pt>
                <c:pt idx="4">
                  <c:v>0.91338582677165348</c:v>
                </c:pt>
                <c:pt idx="5">
                  <c:v>0.99999999999999989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3A2F-40CF-AD03-98A40F110CD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15958048"/>
        <c:axId val="415958440"/>
      </c:lineChart>
      <c:catAx>
        <c:axId val="415958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PT"/>
          </a:p>
        </c:txPr>
        <c:crossAx val="415958440"/>
        <c:crosses val="autoZero"/>
        <c:auto val="1"/>
        <c:lblAlgn val="ctr"/>
        <c:lblOffset val="100"/>
        <c:noMultiLvlLbl val="0"/>
      </c:catAx>
      <c:valAx>
        <c:axId val="41595844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15958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t-PT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t-PT" sz="2400"/>
              <a:t>Prosseguimento dos estudos,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Continuação_Estudos_Res!$B$17</c:f>
              <c:strCache>
                <c:ptCount val="1"/>
                <c:pt idx="0">
                  <c:v>Sim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Continuação_Estudos_Res!$C$16:$F$16</c:f>
              <c:strCache>
                <c:ptCount val="4"/>
                <c:pt idx="0">
                  <c:v>FCUL (335 respostas)</c:v>
                </c:pt>
                <c:pt idx="1">
                  <c:v>1.º Ciclo (172 respostas)</c:v>
                </c:pt>
                <c:pt idx="2">
                  <c:v>Mestrado Integrado (26 respostas)</c:v>
                </c:pt>
                <c:pt idx="3">
                  <c:v>2.º Ciclo (137 respostas)</c:v>
                </c:pt>
              </c:strCache>
            </c:strRef>
          </c:cat>
          <c:val>
            <c:numRef>
              <c:f>Continuação_Estudos_Res!$C$17:$F$17</c:f>
              <c:numCache>
                <c:formatCode>0.0%</c:formatCode>
                <c:ptCount val="4"/>
                <c:pt idx="0">
                  <c:v>0.4835820895522388</c:v>
                </c:pt>
                <c:pt idx="1">
                  <c:v>0.56976744186046513</c:v>
                </c:pt>
                <c:pt idx="2">
                  <c:v>0.38686131386861317</c:v>
                </c:pt>
                <c:pt idx="3">
                  <c:v>0.42307692307692307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28B-4F17-86A8-2DF09DF3C8F9}"/>
            </c:ext>
          </c:extLst>
        </c:ser>
        <c:ser>
          <c:idx val="1"/>
          <c:order val="1"/>
          <c:tx>
            <c:strRef>
              <c:f>Continuação_Estudos_Res!$B$18</c:f>
              <c:strCache>
                <c:ptCount val="1"/>
                <c:pt idx="0">
                  <c:v>Não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Continuação_Estudos_Res!$C$16:$F$16</c:f>
              <c:strCache>
                <c:ptCount val="4"/>
                <c:pt idx="0">
                  <c:v>FCUL (335 respostas)</c:v>
                </c:pt>
                <c:pt idx="1">
                  <c:v>1.º Ciclo (172 respostas)</c:v>
                </c:pt>
                <c:pt idx="2">
                  <c:v>Mestrado Integrado (26 respostas)</c:v>
                </c:pt>
                <c:pt idx="3">
                  <c:v>2.º Ciclo (137 respostas)</c:v>
                </c:pt>
              </c:strCache>
            </c:strRef>
          </c:cat>
          <c:val>
            <c:numRef>
              <c:f>Continuação_Estudos_Res!$C$18:$F$18</c:f>
              <c:numCache>
                <c:formatCode>0.0%</c:formatCode>
                <c:ptCount val="4"/>
                <c:pt idx="0">
                  <c:v>0.48059701492537316</c:v>
                </c:pt>
                <c:pt idx="1">
                  <c:v>0.39534883720930231</c:v>
                </c:pt>
                <c:pt idx="2">
                  <c:v>0.56934306569343063</c:v>
                </c:pt>
                <c:pt idx="3">
                  <c:v>0.57692307692307687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28B-4F17-86A8-2DF09DF3C8F9}"/>
            </c:ext>
          </c:extLst>
        </c:ser>
        <c:ser>
          <c:idx val="2"/>
          <c:order val="2"/>
          <c:tx>
            <c:strRef>
              <c:f>Continuação_Estudos_Res!$B$19</c:f>
              <c:strCache>
                <c:ptCount val="1"/>
                <c:pt idx="0">
                  <c:v>Sem resposta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B28B-4F17-86A8-2DF09DF3C8F9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Continuação_Estudos_Res!$C$16:$F$16</c:f>
              <c:strCache>
                <c:ptCount val="4"/>
                <c:pt idx="0">
                  <c:v>FCUL (335 respostas)</c:v>
                </c:pt>
                <c:pt idx="1">
                  <c:v>1.º Ciclo (172 respostas)</c:v>
                </c:pt>
                <c:pt idx="2">
                  <c:v>Mestrado Integrado (26 respostas)</c:v>
                </c:pt>
                <c:pt idx="3">
                  <c:v>2.º Ciclo (137 respostas)</c:v>
                </c:pt>
              </c:strCache>
            </c:strRef>
          </c:cat>
          <c:val>
            <c:numRef>
              <c:f>Continuação_Estudos_Res!$C$19:$F$19</c:f>
              <c:numCache>
                <c:formatCode>0.0%</c:formatCode>
                <c:ptCount val="4"/>
                <c:pt idx="0">
                  <c:v>3.5820895522388062E-2</c:v>
                </c:pt>
                <c:pt idx="1">
                  <c:v>3.4883720930232558E-2</c:v>
                </c:pt>
                <c:pt idx="2">
                  <c:v>4.3795620437956206E-2</c:v>
                </c:pt>
                <c:pt idx="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28B-4F17-86A8-2DF09DF3C8F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5953344"/>
        <c:axId val="415954912"/>
      </c:barChart>
      <c:catAx>
        <c:axId val="4159533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PT"/>
          </a:p>
        </c:txPr>
        <c:crossAx val="415954912"/>
        <c:crosses val="autoZero"/>
        <c:auto val="1"/>
        <c:lblAlgn val="ctr"/>
        <c:lblOffset val="100"/>
        <c:noMultiLvlLbl val="0"/>
      </c:catAx>
      <c:valAx>
        <c:axId val="415954912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5953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t-PT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t-PT" sz="2400"/>
              <a:t>Prosseguimento de estudos, por situação face ao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Continuação_Estudos_Res!$B$32</c:f>
              <c:strCache>
                <c:ptCount val="1"/>
                <c:pt idx="0">
                  <c:v>Sim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Continuação_Estudos_Res!$C$31:$H$31</c:f>
              <c:strCache>
                <c:ptCount val="6"/>
                <c:pt idx="0">
                  <c:v>Trabalhador por conta de outrem (148 respostas)</c:v>
                </c:pt>
                <c:pt idx="1">
                  <c:v>Trabalhador por conta própria sem funcionários a cargo (12 respostas)</c:v>
                </c:pt>
                <c:pt idx="2">
                  <c:v>Trabalhador por conta própria com funcionários a cargo (4 respostas)</c:v>
                </c:pt>
                <c:pt idx="3">
                  <c:v>Estagiário (15 respostas)</c:v>
                </c:pt>
                <c:pt idx="4">
                  <c:v>Bolseiro (80 respostas)</c:v>
                </c:pt>
                <c:pt idx="5">
                  <c:v>Diplomado sem atividade profissional remunerada (76 respostas)</c:v>
                </c:pt>
              </c:strCache>
            </c:strRef>
          </c:cat>
          <c:val>
            <c:numRef>
              <c:f>Continuação_Estudos_Res!$C$32:$H$32</c:f>
              <c:numCache>
                <c:formatCode>0%</c:formatCode>
                <c:ptCount val="6"/>
                <c:pt idx="0">
                  <c:v>0.33108108108108109</c:v>
                </c:pt>
                <c:pt idx="1">
                  <c:v>0.25</c:v>
                </c:pt>
                <c:pt idx="2">
                  <c:v>0.16666666666666666</c:v>
                </c:pt>
                <c:pt idx="3">
                  <c:v>0.6</c:v>
                </c:pt>
                <c:pt idx="4">
                  <c:v>0.78749999999999998</c:v>
                </c:pt>
                <c:pt idx="5">
                  <c:v>0.5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B0-46F6-B8F3-8F1576FB3461}"/>
            </c:ext>
          </c:extLst>
        </c:ser>
        <c:ser>
          <c:idx val="1"/>
          <c:order val="1"/>
          <c:tx>
            <c:strRef>
              <c:f>Continuação_Estudos_Res!$B$33</c:f>
              <c:strCache>
                <c:ptCount val="1"/>
                <c:pt idx="0">
                  <c:v>Não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Continuação_Estudos_Res!$C$31:$H$31</c:f>
              <c:strCache>
                <c:ptCount val="6"/>
                <c:pt idx="0">
                  <c:v>Trabalhador por conta de outrem (148 respostas)</c:v>
                </c:pt>
                <c:pt idx="1">
                  <c:v>Trabalhador por conta própria sem funcionários a cargo (12 respostas)</c:v>
                </c:pt>
                <c:pt idx="2">
                  <c:v>Trabalhador por conta própria com funcionários a cargo (4 respostas)</c:v>
                </c:pt>
                <c:pt idx="3">
                  <c:v>Estagiário (15 respostas)</c:v>
                </c:pt>
                <c:pt idx="4">
                  <c:v>Bolseiro (80 respostas)</c:v>
                </c:pt>
                <c:pt idx="5">
                  <c:v>Diplomado sem atividade profissional remunerada (76 respostas)</c:v>
                </c:pt>
              </c:strCache>
            </c:strRef>
          </c:cat>
          <c:val>
            <c:numRef>
              <c:f>Continuação_Estudos_Res!$C$33:$H$33</c:f>
              <c:numCache>
                <c:formatCode>0%</c:formatCode>
                <c:ptCount val="6"/>
                <c:pt idx="0">
                  <c:v>0.6216216216216216</c:v>
                </c:pt>
                <c:pt idx="1">
                  <c:v>0.75</c:v>
                </c:pt>
                <c:pt idx="2">
                  <c:v>0.83333333333333337</c:v>
                </c:pt>
                <c:pt idx="3">
                  <c:v>0.4</c:v>
                </c:pt>
                <c:pt idx="4">
                  <c:v>0.21249999999999999</c:v>
                </c:pt>
                <c:pt idx="5">
                  <c:v>0.43421052631578949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0B0-46F6-B8F3-8F1576FB3461}"/>
            </c:ext>
          </c:extLst>
        </c:ser>
        <c:ser>
          <c:idx val="2"/>
          <c:order val="2"/>
          <c:tx>
            <c:strRef>
              <c:f>Continuação_Estudos_Res!$B$34</c:f>
              <c:strCache>
                <c:ptCount val="1"/>
                <c:pt idx="0">
                  <c:v>Sem resposta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90B0-46F6-B8F3-8F1576FB3461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90B0-46F6-B8F3-8F1576FB3461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90B0-46F6-B8F3-8F1576FB3461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90B0-46F6-B8F3-8F1576FB3461}"/>
                </c:ext>
                <c:ext xmlns:c15="http://schemas.microsoft.com/office/drawing/2012/chart" uri="{CE6537A1-D6FC-4f65-9D91-7224C49458BB}"/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Continuação_Estudos_Res!$C$31:$H$31</c:f>
              <c:strCache>
                <c:ptCount val="6"/>
                <c:pt idx="0">
                  <c:v>Trabalhador por conta de outrem (148 respostas)</c:v>
                </c:pt>
                <c:pt idx="1">
                  <c:v>Trabalhador por conta própria sem funcionários a cargo (12 respostas)</c:v>
                </c:pt>
                <c:pt idx="2">
                  <c:v>Trabalhador por conta própria com funcionários a cargo (4 respostas)</c:v>
                </c:pt>
                <c:pt idx="3">
                  <c:v>Estagiário (15 respostas)</c:v>
                </c:pt>
                <c:pt idx="4">
                  <c:v>Bolseiro (80 respostas)</c:v>
                </c:pt>
                <c:pt idx="5">
                  <c:v>Diplomado sem atividade profissional remunerada (76 respostas)</c:v>
                </c:pt>
              </c:strCache>
            </c:strRef>
          </c:cat>
          <c:val>
            <c:numRef>
              <c:f>Continuação_Estudos_Res!$C$34:$H$34</c:f>
              <c:numCache>
                <c:formatCode>0%</c:formatCode>
                <c:ptCount val="6"/>
                <c:pt idx="0">
                  <c:v>4.72972972972973E-2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6.5789473684210523E-2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90B0-46F6-B8F3-8F1576FB346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5959224"/>
        <c:axId val="415954128"/>
      </c:barChart>
      <c:catAx>
        <c:axId val="4159592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PT"/>
          </a:p>
        </c:txPr>
        <c:crossAx val="415954128"/>
        <c:crosses val="autoZero"/>
        <c:auto val="1"/>
        <c:lblAlgn val="ctr"/>
        <c:lblOffset val="100"/>
        <c:noMultiLvlLbl val="0"/>
      </c:catAx>
      <c:valAx>
        <c:axId val="415954128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15959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t-PT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Taxa de emprego na área de formação,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TEAF_Res!$D$35</c:f>
              <c:strCache>
                <c:ptCount val="1"/>
                <c:pt idx="0">
                  <c:v>Sim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A53-414C-AD58-18922606788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TEAF_Res!$B$36:$B$39</c:f>
              <c:strCache>
                <c:ptCount val="4"/>
                <c:pt idx="0">
                  <c:v>FCUL (259 respostas)</c:v>
                </c:pt>
                <c:pt idx="1">
                  <c:v>1.º Ciclo (118 respostas)</c:v>
                </c:pt>
                <c:pt idx="2">
                  <c:v>Mestrado Integrado (23 respostas)</c:v>
                </c:pt>
                <c:pt idx="3">
                  <c:v>2.º Ciclo (118 respostas)</c:v>
                </c:pt>
              </c:strCache>
            </c:strRef>
          </c:cat>
          <c:val>
            <c:numRef>
              <c:f>TEAF_Res!$D$36:$D$39</c:f>
              <c:numCache>
                <c:formatCode>0.0%</c:formatCode>
                <c:ptCount val="4"/>
                <c:pt idx="0">
                  <c:v>0.80308880308880304</c:v>
                </c:pt>
                <c:pt idx="1">
                  <c:v>0.81355932203389836</c:v>
                </c:pt>
                <c:pt idx="2">
                  <c:v>0.78260869565217395</c:v>
                </c:pt>
                <c:pt idx="3">
                  <c:v>0.79661016949152541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A53-414C-AD58-18922606788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15955304"/>
        <c:axId val="417384384"/>
      </c:barChart>
      <c:catAx>
        <c:axId val="4159553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7384384"/>
        <c:crosses val="autoZero"/>
        <c:auto val="1"/>
        <c:lblAlgn val="ctr"/>
        <c:lblOffset val="100"/>
        <c:noMultiLvlLbl val="0"/>
      </c:catAx>
      <c:valAx>
        <c:axId val="417384384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5955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t-PT" sz="2400"/>
              <a:t>Distribuição dos diplomados,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Diplomados_grau_sexo!$C$2</c:f>
              <c:strCache>
                <c:ptCount val="1"/>
                <c:pt idx="0">
                  <c:v>Diplomados por Grau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FE0-4726-AA4A-7080B146FFC5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FE0-4726-AA4A-7080B146FFC5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FE0-4726-AA4A-7080B146FFC5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Diplomados_grau_sexo!$B$3:$B$5</c:f>
              <c:strCache>
                <c:ptCount val="3"/>
                <c:pt idx="0">
                  <c:v>1.º Ciclo</c:v>
                </c:pt>
                <c:pt idx="1">
                  <c:v>Mestrado Integrado</c:v>
                </c:pt>
                <c:pt idx="2">
                  <c:v>2.º Ciclo</c:v>
                </c:pt>
              </c:strCache>
            </c:strRef>
          </c:cat>
          <c:val>
            <c:numRef>
              <c:f>Diplomados_grau_sexo!$C$3:$C$5</c:f>
              <c:numCache>
                <c:formatCode>General</c:formatCode>
                <c:ptCount val="3"/>
                <c:pt idx="0">
                  <c:v>172</c:v>
                </c:pt>
                <c:pt idx="1">
                  <c:v>26</c:v>
                </c:pt>
                <c:pt idx="2">
                  <c:v>137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6FE0-4726-AA4A-7080B146FFC5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t-PT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2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PT" sz="2400"/>
              <a:t>Taxa de emprego na área de formação, por situação face ao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2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TEAF_Res!$D$19</c:f>
              <c:strCache>
                <c:ptCount val="1"/>
                <c:pt idx="0">
                  <c:v>Sim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TEAF_Res!$B$20:$B$24</c:f>
              <c:strCache>
                <c:ptCount val="5"/>
                <c:pt idx="0">
                  <c:v>Bolseiro (80 respostas)</c:v>
                </c:pt>
                <c:pt idx="1">
                  <c:v>Estagiário (15 respostas)</c:v>
                </c:pt>
                <c:pt idx="2">
                  <c:v>Trabalhador por conta própria com funcionários a cargo (4 respostas)</c:v>
                </c:pt>
                <c:pt idx="3">
                  <c:v>Trabalhador por conta própria sem funcionários a cargo (12 respostas)</c:v>
                </c:pt>
                <c:pt idx="4">
                  <c:v>Trabalhador por conta de outrem (148 respostas)</c:v>
                </c:pt>
              </c:strCache>
            </c:strRef>
          </c:cat>
          <c:val>
            <c:numRef>
              <c:f>TEAF_Res!$D$20:$D$24</c:f>
              <c:numCache>
                <c:formatCode>0%</c:formatCode>
                <c:ptCount val="5"/>
                <c:pt idx="0">
                  <c:v>0.96250000000000002</c:v>
                </c:pt>
                <c:pt idx="1">
                  <c:v>0.8666666666666667</c:v>
                </c:pt>
                <c:pt idx="2">
                  <c:v>0.75</c:v>
                </c:pt>
                <c:pt idx="3">
                  <c:v>0.58333333333333337</c:v>
                </c:pt>
                <c:pt idx="4">
                  <c:v>0.72972972972972971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385-4234-941E-9544FE5D10D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417386344"/>
        <c:axId val="417382424"/>
      </c:barChart>
      <c:catAx>
        <c:axId val="4173863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7382424"/>
        <c:crosses val="autoZero"/>
        <c:auto val="1"/>
        <c:lblAlgn val="ctr"/>
        <c:lblOffset val="100"/>
        <c:noMultiLvlLbl val="0"/>
      </c:catAx>
      <c:valAx>
        <c:axId val="417382424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17386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t-PT" sz="2400"/>
              <a:t>Internacionalização dos trabalhadores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Internacionalização2!$K$14</c:f>
              <c:strCache>
                <c:ptCount val="1"/>
                <c:pt idx="0">
                  <c:v>Estrangeiro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Internacionalização2!$J$15:$J$18</c:f>
              <c:strCache>
                <c:ptCount val="4"/>
                <c:pt idx="0">
                  <c:v>FCUL (233 respostas)</c:v>
                </c:pt>
                <c:pt idx="1">
                  <c:v>1.º Ciclo (107 respostas)</c:v>
                </c:pt>
                <c:pt idx="2">
                  <c:v>Mestrado Integrado (17 respostas)</c:v>
                </c:pt>
                <c:pt idx="3">
                  <c:v>2.º Ciclo (109 respostas)</c:v>
                </c:pt>
              </c:strCache>
            </c:strRef>
          </c:cat>
          <c:val>
            <c:numRef>
              <c:f>Internacionalização2!$K$15:$K$18</c:f>
              <c:numCache>
                <c:formatCode>0%</c:formatCode>
                <c:ptCount val="4"/>
                <c:pt idx="0">
                  <c:v>0.19313304721030042</c:v>
                </c:pt>
                <c:pt idx="1">
                  <c:v>0.14018691588785046</c:v>
                </c:pt>
                <c:pt idx="2">
                  <c:v>0.47058823529411764</c:v>
                </c:pt>
                <c:pt idx="3">
                  <c:v>0.20183486238532111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292-4A87-900A-ACD5AFC03633}"/>
            </c:ext>
          </c:extLst>
        </c:ser>
        <c:ser>
          <c:idx val="1"/>
          <c:order val="1"/>
          <c:tx>
            <c:strRef>
              <c:f>Internacionalização2!$L$14</c:f>
              <c:strCache>
                <c:ptCount val="1"/>
                <c:pt idx="0">
                  <c:v>Portugal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Internacionalização2!$J$15:$J$18</c:f>
              <c:strCache>
                <c:ptCount val="4"/>
                <c:pt idx="0">
                  <c:v>FCUL (233 respostas)</c:v>
                </c:pt>
                <c:pt idx="1">
                  <c:v>1.º Ciclo (107 respostas)</c:v>
                </c:pt>
                <c:pt idx="2">
                  <c:v>Mestrado Integrado (17 respostas)</c:v>
                </c:pt>
                <c:pt idx="3">
                  <c:v>2.º Ciclo (109 respostas)</c:v>
                </c:pt>
              </c:strCache>
            </c:strRef>
          </c:cat>
          <c:val>
            <c:numRef>
              <c:f>Internacionalização2!$L$15:$L$18</c:f>
              <c:numCache>
                <c:formatCode>0%</c:formatCode>
                <c:ptCount val="4"/>
                <c:pt idx="0">
                  <c:v>0.80686695278969955</c:v>
                </c:pt>
                <c:pt idx="1">
                  <c:v>0.85981308411214952</c:v>
                </c:pt>
                <c:pt idx="2">
                  <c:v>0.52941176470588236</c:v>
                </c:pt>
                <c:pt idx="3">
                  <c:v>0.79816513761467889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292-4A87-900A-ACD5AFC0363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100"/>
        <c:axId val="417389480"/>
        <c:axId val="417382816"/>
      </c:barChart>
      <c:catAx>
        <c:axId val="4173894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PT"/>
          </a:p>
        </c:txPr>
        <c:crossAx val="417382816"/>
        <c:crosses val="autoZero"/>
        <c:auto val="1"/>
        <c:lblAlgn val="ctr"/>
        <c:lblOffset val="100"/>
        <c:noMultiLvlLbl val="0"/>
      </c:catAx>
      <c:valAx>
        <c:axId val="417382816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17389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t-PT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t-PT" sz="2400"/>
              <a:t>Internacionalização dos trabalhadores, por situação face ao emprego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[Caracterização_e_Indicadores201112.xlsx]Internacionalização2!$C$25</c:f>
              <c:strCache>
                <c:ptCount val="1"/>
                <c:pt idx="0">
                  <c:v>Estrangeiro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0169-4D4C-8589-263779222A7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[Caracterização_e_Indicadores201112.xlsx]Internacionalização2!$B$26:$B$30</c:f>
              <c:strCache>
                <c:ptCount val="5"/>
                <c:pt idx="0">
                  <c:v>Trabalhador por conta de outrem (131 respostas)</c:v>
                </c:pt>
                <c:pt idx="1">
                  <c:v>Trabalhador por conta própria sem funcionários a cargo (9 respostas)</c:v>
                </c:pt>
                <c:pt idx="2">
                  <c:v>Trabalhador por conta própria com funcionários a cargo (Empresário) (4 respostas)</c:v>
                </c:pt>
                <c:pt idx="3">
                  <c:v>Estagiário (remunerado) (15 respostas)</c:v>
                </c:pt>
                <c:pt idx="4">
                  <c:v>Bolseiro (74 respostas)</c:v>
                </c:pt>
              </c:strCache>
            </c:strRef>
          </c:cat>
          <c:val>
            <c:numRef>
              <c:f>[Caracterização_e_Indicadores201112.xlsx]Internacionalização2!$C$26:$C$30</c:f>
              <c:numCache>
                <c:formatCode>0.0%</c:formatCode>
                <c:ptCount val="5"/>
                <c:pt idx="0">
                  <c:v>0.14503816793893129</c:v>
                </c:pt>
                <c:pt idx="1">
                  <c:v>0.22222222222222221</c:v>
                </c:pt>
                <c:pt idx="2">
                  <c:v>0</c:v>
                </c:pt>
                <c:pt idx="3">
                  <c:v>0.2</c:v>
                </c:pt>
                <c:pt idx="4">
                  <c:v>0.28378378378378377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169-4D4C-8589-263779222A71}"/>
            </c:ext>
          </c:extLst>
        </c:ser>
        <c:ser>
          <c:idx val="1"/>
          <c:order val="1"/>
          <c:tx>
            <c:strRef>
              <c:f>[Caracterização_e_Indicadores201112.xlsx]Internacionalização2!$D$25</c:f>
              <c:strCache>
                <c:ptCount val="1"/>
                <c:pt idx="0">
                  <c:v>Portugal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[Caracterização_e_Indicadores201112.xlsx]Internacionalização2!$B$26:$B$30</c:f>
              <c:strCache>
                <c:ptCount val="5"/>
                <c:pt idx="0">
                  <c:v>Trabalhador por conta de outrem (131 respostas)</c:v>
                </c:pt>
                <c:pt idx="1">
                  <c:v>Trabalhador por conta própria sem funcionários a cargo (9 respostas)</c:v>
                </c:pt>
                <c:pt idx="2">
                  <c:v>Trabalhador por conta própria com funcionários a cargo (Empresário) (4 respostas)</c:v>
                </c:pt>
                <c:pt idx="3">
                  <c:v>Estagiário (remunerado) (15 respostas)</c:v>
                </c:pt>
                <c:pt idx="4">
                  <c:v>Bolseiro (74 respostas)</c:v>
                </c:pt>
              </c:strCache>
            </c:strRef>
          </c:cat>
          <c:val>
            <c:numRef>
              <c:f>[Caracterização_e_Indicadores201112.xlsx]Internacionalização2!$D$26:$D$30</c:f>
              <c:numCache>
                <c:formatCode>0.0%</c:formatCode>
                <c:ptCount val="5"/>
                <c:pt idx="0">
                  <c:v>0.85496183206106868</c:v>
                </c:pt>
                <c:pt idx="1">
                  <c:v>0.77777777777777779</c:v>
                </c:pt>
                <c:pt idx="2">
                  <c:v>1</c:v>
                </c:pt>
                <c:pt idx="3">
                  <c:v>0.8</c:v>
                </c:pt>
                <c:pt idx="4">
                  <c:v>0.71621621621621623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169-4D4C-8589-263779222A7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7385952"/>
        <c:axId val="417387912"/>
      </c:barChart>
      <c:catAx>
        <c:axId val="4173859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PT"/>
          </a:p>
        </c:txPr>
        <c:crossAx val="417387912"/>
        <c:crosses val="autoZero"/>
        <c:auto val="1"/>
        <c:lblAlgn val="ctr"/>
        <c:lblOffset val="100"/>
        <c:noMultiLvlLbl val="0"/>
      </c:catAx>
      <c:valAx>
        <c:axId val="417387912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out"/>
        <c:minorTickMark val="none"/>
        <c:tickLblPos val="nextTo"/>
        <c:crossAx val="417385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t-PT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Opinião_FCUL!$F$3</c:f>
              <c:strCache>
                <c:ptCount val="1"/>
                <c:pt idx="0">
                  <c:v>Excelente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8.305647840531562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8E2C-420E-8242-37C5CD2B51C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Opinião_FCUL!$E$4:$E$7</c:f>
              <c:strCache>
                <c:ptCount val="4"/>
                <c:pt idx="0">
                  <c:v>2.º Ciclo (135 respostas)</c:v>
                </c:pt>
                <c:pt idx="1">
                  <c:v>Mestrado Integrado (25 respostas)</c:v>
                </c:pt>
                <c:pt idx="2">
                  <c:v>1.º Ciclo (166 respostas)</c:v>
                </c:pt>
                <c:pt idx="3">
                  <c:v>FCUL (326 respostas)</c:v>
                </c:pt>
              </c:strCache>
            </c:strRef>
          </c:cat>
          <c:val>
            <c:numRef>
              <c:f>Opinião_FCUL!$F$4:$F$7</c:f>
              <c:numCache>
                <c:formatCode>0.0%</c:formatCode>
                <c:ptCount val="4"/>
                <c:pt idx="0">
                  <c:v>6.6666666666666666E-2</c:v>
                </c:pt>
                <c:pt idx="1">
                  <c:v>0.04</c:v>
                </c:pt>
                <c:pt idx="2">
                  <c:v>7.2289156626506021E-2</c:v>
                </c:pt>
                <c:pt idx="3">
                  <c:v>6.7484662576687116E-2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E2C-420E-8242-37C5CD2B51C2}"/>
            </c:ext>
          </c:extLst>
        </c:ser>
        <c:ser>
          <c:idx val="1"/>
          <c:order val="1"/>
          <c:tx>
            <c:strRef>
              <c:f>Opinião_FCUL!$G$3</c:f>
              <c:strCache>
                <c:ptCount val="1"/>
                <c:pt idx="0">
                  <c:v>Muito boa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Opinião_FCUL!$E$4:$E$7</c:f>
              <c:strCache>
                <c:ptCount val="4"/>
                <c:pt idx="0">
                  <c:v>2.º Ciclo (135 respostas)</c:v>
                </c:pt>
                <c:pt idx="1">
                  <c:v>Mestrado Integrado (25 respostas)</c:v>
                </c:pt>
                <c:pt idx="2">
                  <c:v>1.º Ciclo (166 respostas)</c:v>
                </c:pt>
                <c:pt idx="3">
                  <c:v>FCUL (326 respostas)</c:v>
                </c:pt>
              </c:strCache>
            </c:strRef>
          </c:cat>
          <c:val>
            <c:numRef>
              <c:f>Opinião_FCUL!$G$4:$G$7</c:f>
              <c:numCache>
                <c:formatCode>0.0%</c:formatCode>
                <c:ptCount val="4"/>
                <c:pt idx="0">
                  <c:v>0.48148148148148145</c:v>
                </c:pt>
                <c:pt idx="1">
                  <c:v>0.36</c:v>
                </c:pt>
                <c:pt idx="2">
                  <c:v>0.37951807228915663</c:v>
                </c:pt>
                <c:pt idx="3">
                  <c:v>0.42024539877300615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E2C-420E-8242-37C5CD2B51C2}"/>
            </c:ext>
          </c:extLst>
        </c:ser>
        <c:ser>
          <c:idx val="2"/>
          <c:order val="2"/>
          <c:tx>
            <c:strRef>
              <c:f>Opinião_FCUL!$H$3</c:f>
              <c:strCache>
                <c:ptCount val="1"/>
                <c:pt idx="0">
                  <c:v>Boa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Opinião_FCUL!$E$4:$E$7</c:f>
              <c:strCache>
                <c:ptCount val="4"/>
                <c:pt idx="0">
                  <c:v>2.º Ciclo (135 respostas)</c:v>
                </c:pt>
                <c:pt idx="1">
                  <c:v>Mestrado Integrado (25 respostas)</c:v>
                </c:pt>
                <c:pt idx="2">
                  <c:v>1.º Ciclo (166 respostas)</c:v>
                </c:pt>
                <c:pt idx="3">
                  <c:v>FCUL (326 respostas)</c:v>
                </c:pt>
              </c:strCache>
            </c:strRef>
          </c:cat>
          <c:val>
            <c:numRef>
              <c:f>Opinião_FCUL!$H$4:$H$7</c:f>
              <c:numCache>
                <c:formatCode>0.0%</c:formatCode>
                <c:ptCount val="4"/>
                <c:pt idx="0">
                  <c:v>0.34814814814814815</c:v>
                </c:pt>
                <c:pt idx="1">
                  <c:v>0.44</c:v>
                </c:pt>
                <c:pt idx="2">
                  <c:v>0.43975903614457829</c:v>
                </c:pt>
                <c:pt idx="3">
                  <c:v>0.40184049079754602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E2C-420E-8242-37C5CD2B51C2}"/>
            </c:ext>
          </c:extLst>
        </c:ser>
        <c:ser>
          <c:idx val="3"/>
          <c:order val="3"/>
          <c:tx>
            <c:strRef>
              <c:f>Opinião_FCUL!$I$3</c:f>
              <c:strCache>
                <c:ptCount val="1"/>
                <c:pt idx="0">
                  <c:v>Suficiente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4.152823920265781E-3"/>
                  <c:y val="-4.1618891140859906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8E2C-420E-8242-37C5CD2B51C2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5.778057793680934E-3"/>
                  <c:y val="-4.13570047368424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D44B-4166-8F92-F86FE56D2819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Opinião_FCUL!$E$4:$E$7</c:f>
              <c:strCache>
                <c:ptCount val="4"/>
                <c:pt idx="0">
                  <c:v>2.º Ciclo (135 respostas)</c:v>
                </c:pt>
                <c:pt idx="1">
                  <c:v>Mestrado Integrado (25 respostas)</c:v>
                </c:pt>
                <c:pt idx="2">
                  <c:v>1.º Ciclo (166 respostas)</c:v>
                </c:pt>
                <c:pt idx="3">
                  <c:v>FCUL (326 respostas)</c:v>
                </c:pt>
              </c:strCache>
            </c:strRef>
          </c:cat>
          <c:val>
            <c:numRef>
              <c:f>Opinião_FCUL!$I$4:$I$7</c:f>
              <c:numCache>
                <c:formatCode>0.0%</c:formatCode>
                <c:ptCount val="4"/>
                <c:pt idx="0">
                  <c:v>0.1037037037037037</c:v>
                </c:pt>
                <c:pt idx="1">
                  <c:v>0.12</c:v>
                </c:pt>
                <c:pt idx="2">
                  <c:v>7.8313253012048195E-2</c:v>
                </c:pt>
                <c:pt idx="3">
                  <c:v>9.202453987730061E-2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8E2C-420E-8242-37C5CD2B51C2}"/>
            </c:ext>
          </c:extLst>
        </c:ser>
        <c:ser>
          <c:idx val="4"/>
          <c:order val="4"/>
          <c:tx>
            <c:strRef>
              <c:f>Opinião_FCUL!$J$3</c:f>
              <c:strCache>
                <c:ptCount val="1"/>
                <c:pt idx="0">
                  <c:v>Medíocre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8E2C-420E-8242-37C5CD2B51C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Opinião_FCUL!$E$4:$E$7</c:f>
              <c:strCache>
                <c:ptCount val="4"/>
                <c:pt idx="0">
                  <c:v>2.º Ciclo (135 respostas)</c:v>
                </c:pt>
                <c:pt idx="1">
                  <c:v>Mestrado Integrado (25 respostas)</c:v>
                </c:pt>
                <c:pt idx="2">
                  <c:v>1.º Ciclo (166 respostas)</c:v>
                </c:pt>
                <c:pt idx="3">
                  <c:v>FCUL (326 respostas)</c:v>
                </c:pt>
              </c:strCache>
            </c:strRef>
          </c:cat>
          <c:val>
            <c:numRef>
              <c:f>Opinião_FCUL!$J$4:$J$7</c:f>
              <c:numCache>
                <c:formatCode>0.0%</c:formatCode>
                <c:ptCount val="4"/>
                <c:pt idx="0">
                  <c:v>0</c:v>
                </c:pt>
                <c:pt idx="1">
                  <c:v>0.04</c:v>
                </c:pt>
                <c:pt idx="2">
                  <c:v>3.0120481927710843E-2</c:v>
                </c:pt>
                <c:pt idx="3">
                  <c:v>1.8404907975460124E-2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8E2C-420E-8242-37C5CD2B51C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7384776"/>
        <c:axId val="417383600"/>
      </c:barChart>
      <c:catAx>
        <c:axId val="4173847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PT"/>
          </a:p>
        </c:txPr>
        <c:crossAx val="417383600"/>
        <c:crosses val="autoZero"/>
        <c:auto val="1"/>
        <c:lblAlgn val="ctr"/>
        <c:lblOffset val="100"/>
        <c:noMultiLvlLbl val="0"/>
      </c:catAx>
      <c:valAx>
        <c:axId val="41738360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17384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t-PT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Opinião_FCUL!$F$42</c:f>
              <c:strCache>
                <c:ptCount val="1"/>
                <c:pt idx="0">
                  <c:v>Totalmente adequada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Opinião_FCUL!$E$43:$E$46</c:f>
              <c:strCache>
                <c:ptCount val="4"/>
                <c:pt idx="0">
                  <c:v>2º Ciclo (137 respostas)</c:v>
                </c:pt>
                <c:pt idx="1">
                  <c:v>Mestrado Integrado (26 respostas)</c:v>
                </c:pt>
                <c:pt idx="2">
                  <c:v>1º Ciclo (172 respostas)</c:v>
                </c:pt>
                <c:pt idx="3">
                  <c:v>FCUL (335 respostas)</c:v>
                </c:pt>
              </c:strCache>
            </c:strRef>
          </c:cat>
          <c:val>
            <c:numRef>
              <c:f>Opinião_FCUL!$F$43:$F$46</c:f>
              <c:numCache>
                <c:formatCode>0.0%</c:formatCode>
                <c:ptCount val="4"/>
                <c:pt idx="0">
                  <c:v>0.10218978102189781</c:v>
                </c:pt>
                <c:pt idx="1">
                  <c:v>7.6923076923076927E-2</c:v>
                </c:pt>
                <c:pt idx="2">
                  <c:v>6.3953488372093026E-2</c:v>
                </c:pt>
                <c:pt idx="3">
                  <c:v>8.0597014925373134E-2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66-4CE0-84CF-24CC63254FEE}"/>
            </c:ext>
          </c:extLst>
        </c:ser>
        <c:ser>
          <c:idx val="1"/>
          <c:order val="1"/>
          <c:tx>
            <c:strRef>
              <c:f>Opinião_FCUL!$G$42</c:f>
              <c:strCache>
                <c:ptCount val="1"/>
                <c:pt idx="0">
                  <c:v>Muito adequada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Opinião_FCUL!$E$43:$E$46</c:f>
              <c:strCache>
                <c:ptCount val="4"/>
                <c:pt idx="0">
                  <c:v>2º Ciclo (137 respostas)</c:v>
                </c:pt>
                <c:pt idx="1">
                  <c:v>Mestrado Integrado (26 respostas)</c:v>
                </c:pt>
                <c:pt idx="2">
                  <c:v>1º Ciclo (172 respostas)</c:v>
                </c:pt>
                <c:pt idx="3">
                  <c:v>FCUL (335 respostas)</c:v>
                </c:pt>
              </c:strCache>
            </c:strRef>
          </c:cat>
          <c:val>
            <c:numRef>
              <c:f>Opinião_FCUL!$G$43:$G$46</c:f>
              <c:numCache>
                <c:formatCode>0.0%</c:formatCode>
                <c:ptCount val="4"/>
                <c:pt idx="0">
                  <c:v>0.39416058394160586</c:v>
                </c:pt>
                <c:pt idx="1">
                  <c:v>0.30769230769230771</c:v>
                </c:pt>
                <c:pt idx="2">
                  <c:v>0.29651162790697677</c:v>
                </c:pt>
                <c:pt idx="3">
                  <c:v>0.33731343283582088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B66-4CE0-84CF-24CC63254FEE}"/>
            </c:ext>
          </c:extLst>
        </c:ser>
        <c:ser>
          <c:idx val="2"/>
          <c:order val="2"/>
          <c:tx>
            <c:strRef>
              <c:f>Opinião_FCUL!$H$42</c:f>
              <c:strCache>
                <c:ptCount val="1"/>
                <c:pt idx="0">
                  <c:v>Razoavelmente adequada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Opinião_FCUL!$E$43:$E$46</c:f>
              <c:strCache>
                <c:ptCount val="4"/>
                <c:pt idx="0">
                  <c:v>2º Ciclo (137 respostas)</c:v>
                </c:pt>
                <c:pt idx="1">
                  <c:v>Mestrado Integrado (26 respostas)</c:v>
                </c:pt>
                <c:pt idx="2">
                  <c:v>1º Ciclo (172 respostas)</c:v>
                </c:pt>
                <c:pt idx="3">
                  <c:v>FCUL (335 respostas)</c:v>
                </c:pt>
              </c:strCache>
            </c:strRef>
          </c:cat>
          <c:val>
            <c:numRef>
              <c:f>Opinião_FCUL!$H$43:$H$46</c:f>
              <c:numCache>
                <c:formatCode>0.0%</c:formatCode>
                <c:ptCount val="4"/>
                <c:pt idx="0">
                  <c:v>0.40875912408759124</c:v>
                </c:pt>
                <c:pt idx="1">
                  <c:v>0.5</c:v>
                </c:pt>
                <c:pt idx="2">
                  <c:v>0.47674418604651164</c:v>
                </c:pt>
                <c:pt idx="3">
                  <c:v>0.45074626865671641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B66-4CE0-84CF-24CC63254FEE}"/>
            </c:ext>
          </c:extLst>
        </c:ser>
        <c:ser>
          <c:idx val="3"/>
          <c:order val="3"/>
          <c:tx>
            <c:strRef>
              <c:f>Opinião_FCUL!$I$42</c:f>
              <c:strCache>
                <c:ptCount val="1"/>
                <c:pt idx="0">
                  <c:v>Pouco adequada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6.2292358803986711E-3"/>
                  <c:y val="-8.540937129070016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B66-4CE0-84CF-24CC63254FEE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Opinião_FCUL!$E$43:$E$46</c:f>
              <c:strCache>
                <c:ptCount val="4"/>
                <c:pt idx="0">
                  <c:v>2º Ciclo (137 respostas)</c:v>
                </c:pt>
                <c:pt idx="1">
                  <c:v>Mestrado Integrado (26 respostas)</c:v>
                </c:pt>
                <c:pt idx="2">
                  <c:v>1º Ciclo (172 respostas)</c:v>
                </c:pt>
                <c:pt idx="3">
                  <c:v>FCUL (335 respostas)</c:v>
                </c:pt>
              </c:strCache>
            </c:strRef>
          </c:cat>
          <c:val>
            <c:numRef>
              <c:f>Opinião_FCUL!$I$43:$I$46</c:f>
              <c:numCache>
                <c:formatCode>0.0%</c:formatCode>
                <c:ptCount val="4"/>
                <c:pt idx="0">
                  <c:v>7.2992700729927001E-2</c:v>
                </c:pt>
                <c:pt idx="1">
                  <c:v>7.6923076923076927E-2</c:v>
                </c:pt>
                <c:pt idx="2">
                  <c:v>0.13953488372093023</c:v>
                </c:pt>
                <c:pt idx="3">
                  <c:v>0.10746268656716418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B66-4CE0-84CF-24CC63254FEE}"/>
            </c:ext>
          </c:extLst>
        </c:ser>
        <c:ser>
          <c:idx val="4"/>
          <c:order val="4"/>
          <c:tx>
            <c:strRef>
              <c:f>Opinião_FCUL!$J$42</c:f>
              <c:strCache>
                <c:ptCount val="1"/>
                <c:pt idx="0">
                  <c:v>Inadequada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Opinião_FCUL!$E$43:$E$46</c:f>
              <c:strCache>
                <c:ptCount val="4"/>
                <c:pt idx="0">
                  <c:v>2º Ciclo (137 respostas)</c:v>
                </c:pt>
                <c:pt idx="1">
                  <c:v>Mestrado Integrado (26 respostas)</c:v>
                </c:pt>
                <c:pt idx="2">
                  <c:v>1º Ciclo (172 respostas)</c:v>
                </c:pt>
                <c:pt idx="3">
                  <c:v>FCUL (335 respostas)</c:v>
                </c:pt>
              </c:strCache>
            </c:strRef>
          </c:cat>
          <c:val>
            <c:numRef>
              <c:f>Opinião_FCUL!$J$43:$J$46</c:f>
              <c:numCache>
                <c:formatCode>0.0%</c:formatCode>
                <c:ptCount val="4"/>
                <c:pt idx="0">
                  <c:v>2.1897810218978103E-2</c:v>
                </c:pt>
                <c:pt idx="1">
                  <c:v>3.8461538461538464E-2</c:v>
                </c:pt>
                <c:pt idx="2">
                  <c:v>2.3255813953488372E-2</c:v>
                </c:pt>
                <c:pt idx="3">
                  <c:v>2.3880597014925373E-2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4B66-4CE0-84CF-24CC63254FE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7387128"/>
        <c:axId val="417387520"/>
      </c:barChart>
      <c:catAx>
        <c:axId val="4173871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PT"/>
          </a:p>
        </c:txPr>
        <c:crossAx val="417387520"/>
        <c:crosses val="autoZero"/>
        <c:auto val="1"/>
        <c:lblAlgn val="ctr"/>
        <c:lblOffset val="100"/>
        <c:noMultiLvlLbl val="0"/>
      </c:catAx>
      <c:valAx>
        <c:axId val="41738752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17387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t-PT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Opinião_FCUL!$F$81</c:f>
              <c:strCache>
                <c:ptCount val="1"/>
                <c:pt idx="0">
                  <c:v>Totalmente satisfeito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Opinião_FCUL!$E$82:$E$85</c:f>
              <c:strCache>
                <c:ptCount val="4"/>
                <c:pt idx="0">
                  <c:v>2º Ciclo (132 respostas)</c:v>
                </c:pt>
                <c:pt idx="1">
                  <c:v>Mestrado Integrado (24 respostas)</c:v>
                </c:pt>
                <c:pt idx="2">
                  <c:v>1º Ciclo (156 respostas)</c:v>
                </c:pt>
                <c:pt idx="3">
                  <c:v>FCUL (312 respostas)</c:v>
                </c:pt>
              </c:strCache>
            </c:strRef>
          </c:cat>
          <c:val>
            <c:numRef>
              <c:f>Opinião_FCUL!$F$82:$F$85</c:f>
              <c:numCache>
                <c:formatCode>0.0%</c:formatCode>
                <c:ptCount val="4"/>
                <c:pt idx="0">
                  <c:v>9.8484848484848481E-2</c:v>
                </c:pt>
                <c:pt idx="1">
                  <c:v>8.3333333333333329E-2</c:v>
                </c:pt>
                <c:pt idx="2">
                  <c:v>0.12179487179487179</c:v>
                </c:pt>
                <c:pt idx="3">
                  <c:v>0.10897435897435898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61E-4DE1-8913-33074D8EC71E}"/>
            </c:ext>
          </c:extLst>
        </c:ser>
        <c:ser>
          <c:idx val="1"/>
          <c:order val="1"/>
          <c:tx>
            <c:strRef>
              <c:f>Opinião_FCUL!$G$81</c:f>
              <c:strCache>
                <c:ptCount val="1"/>
                <c:pt idx="0">
                  <c:v>Muito satisfeito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Opinião_FCUL!$E$82:$E$85</c:f>
              <c:strCache>
                <c:ptCount val="4"/>
                <c:pt idx="0">
                  <c:v>2º Ciclo (132 respostas)</c:v>
                </c:pt>
                <c:pt idx="1">
                  <c:v>Mestrado Integrado (24 respostas)</c:v>
                </c:pt>
                <c:pt idx="2">
                  <c:v>1º Ciclo (156 respostas)</c:v>
                </c:pt>
                <c:pt idx="3">
                  <c:v>FCUL (312 respostas)</c:v>
                </c:pt>
              </c:strCache>
            </c:strRef>
          </c:cat>
          <c:val>
            <c:numRef>
              <c:f>Opinião_FCUL!$G$82:$G$85</c:f>
              <c:numCache>
                <c:formatCode>0.0%</c:formatCode>
                <c:ptCount val="4"/>
                <c:pt idx="0">
                  <c:v>0.36363636363636365</c:v>
                </c:pt>
                <c:pt idx="1">
                  <c:v>0.45833333333333331</c:v>
                </c:pt>
                <c:pt idx="2">
                  <c:v>0.42307692307692307</c:v>
                </c:pt>
                <c:pt idx="3">
                  <c:v>0.40064102564102566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61E-4DE1-8913-33074D8EC71E}"/>
            </c:ext>
          </c:extLst>
        </c:ser>
        <c:ser>
          <c:idx val="2"/>
          <c:order val="2"/>
          <c:tx>
            <c:strRef>
              <c:f>Opinião_FCUL!$H$81</c:f>
              <c:strCache>
                <c:ptCount val="1"/>
                <c:pt idx="0">
                  <c:v>Razoavelmente satisfeito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Opinião_FCUL!$E$82:$E$85</c:f>
              <c:strCache>
                <c:ptCount val="4"/>
                <c:pt idx="0">
                  <c:v>2º Ciclo (132 respostas)</c:v>
                </c:pt>
                <c:pt idx="1">
                  <c:v>Mestrado Integrado (24 respostas)</c:v>
                </c:pt>
                <c:pt idx="2">
                  <c:v>1º Ciclo (156 respostas)</c:v>
                </c:pt>
                <c:pt idx="3">
                  <c:v>FCUL (312 respostas)</c:v>
                </c:pt>
              </c:strCache>
            </c:strRef>
          </c:cat>
          <c:val>
            <c:numRef>
              <c:f>Opinião_FCUL!$H$82:$H$85</c:f>
              <c:numCache>
                <c:formatCode>0.0%</c:formatCode>
                <c:ptCount val="4"/>
                <c:pt idx="0">
                  <c:v>0.41666666666666669</c:v>
                </c:pt>
                <c:pt idx="1">
                  <c:v>0.25</c:v>
                </c:pt>
                <c:pt idx="2">
                  <c:v>0.32692307692307693</c:v>
                </c:pt>
                <c:pt idx="3">
                  <c:v>0.35897435897435898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61E-4DE1-8913-33074D8EC71E}"/>
            </c:ext>
          </c:extLst>
        </c:ser>
        <c:ser>
          <c:idx val="3"/>
          <c:order val="3"/>
          <c:tx>
            <c:strRef>
              <c:f>Opinião_FCUL!$I$81</c:f>
              <c:strCache>
                <c:ptCount val="1"/>
                <c:pt idx="0">
                  <c:v>Insatisfeito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Opinião_FCUL!$E$82:$E$85</c:f>
              <c:strCache>
                <c:ptCount val="4"/>
                <c:pt idx="0">
                  <c:v>2º Ciclo (132 respostas)</c:v>
                </c:pt>
                <c:pt idx="1">
                  <c:v>Mestrado Integrado (24 respostas)</c:v>
                </c:pt>
                <c:pt idx="2">
                  <c:v>1º Ciclo (156 respostas)</c:v>
                </c:pt>
                <c:pt idx="3">
                  <c:v>FCUL (312 respostas)</c:v>
                </c:pt>
              </c:strCache>
            </c:strRef>
          </c:cat>
          <c:val>
            <c:numRef>
              <c:f>Opinião_FCUL!$I$82:$I$85</c:f>
              <c:numCache>
                <c:formatCode>0.0%</c:formatCode>
                <c:ptCount val="4"/>
                <c:pt idx="0">
                  <c:v>8.3333333333333329E-2</c:v>
                </c:pt>
                <c:pt idx="1">
                  <c:v>0.125</c:v>
                </c:pt>
                <c:pt idx="2">
                  <c:v>7.6923076923076927E-2</c:v>
                </c:pt>
                <c:pt idx="3">
                  <c:v>8.3333333333333329E-2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61E-4DE1-8913-33074D8EC71E}"/>
            </c:ext>
          </c:extLst>
        </c:ser>
        <c:ser>
          <c:idx val="4"/>
          <c:order val="4"/>
          <c:tx>
            <c:strRef>
              <c:f>Opinião_FCUL!$J$81</c:f>
              <c:strCache>
                <c:ptCount val="1"/>
                <c:pt idx="0">
                  <c:v>Muito Insatisfeito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Opinião_FCUL!$E$82:$E$85</c:f>
              <c:strCache>
                <c:ptCount val="4"/>
                <c:pt idx="0">
                  <c:v>2º Ciclo (132 respostas)</c:v>
                </c:pt>
                <c:pt idx="1">
                  <c:v>Mestrado Integrado (24 respostas)</c:v>
                </c:pt>
                <c:pt idx="2">
                  <c:v>1º Ciclo (156 respostas)</c:v>
                </c:pt>
                <c:pt idx="3">
                  <c:v>FCUL (312 respostas)</c:v>
                </c:pt>
              </c:strCache>
            </c:strRef>
          </c:cat>
          <c:val>
            <c:numRef>
              <c:f>Opinião_FCUL!$J$82:$J$85</c:f>
              <c:numCache>
                <c:formatCode>0.0%</c:formatCode>
                <c:ptCount val="4"/>
                <c:pt idx="0">
                  <c:v>3.787878787878788E-2</c:v>
                </c:pt>
                <c:pt idx="1">
                  <c:v>8.3333333333333329E-2</c:v>
                </c:pt>
                <c:pt idx="2">
                  <c:v>5.128205128205128E-2</c:v>
                </c:pt>
                <c:pt idx="3">
                  <c:v>4.807692307692308E-2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E61E-4DE1-8913-33074D8EC71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417385560"/>
        <c:axId val="417388304"/>
      </c:barChart>
      <c:catAx>
        <c:axId val="4173855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PT"/>
          </a:p>
        </c:txPr>
        <c:crossAx val="417388304"/>
        <c:crosses val="autoZero"/>
        <c:auto val="1"/>
        <c:lblAlgn val="ctr"/>
        <c:lblOffset val="100"/>
        <c:noMultiLvlLbl val="0"/>
      </c:catAx>
      <c:valAx>
        <c:axId val="417388304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17385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t-PT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1920" dirty="0" err="1"/>
              <a:t>Remuneração</a:t>
            </a:r>
            <a:r>
              <a:rPr lang="en-US" sz="1920" dirty="0"/>
              <a:t> </a:t>
            </a:r>
            <a:r>
              <a:rPr lang="en-US" sz="1920" dirty="0" err="1"/>
              <a:t>média</a:t>
            </a:r>
            <a:r>
              <a:rPr lang="en-US" sz="1920" dirty="0"/>
              <a:t> mensal </a:t>
            </a:r>
            <a:r>
              <a:rPr lang="en-US" sz="1920" dirty="0" err="1"/>
              <a:t>bruta</a:t>
            </a:r>
            <a:r>
              <a:rPr lang="en-US" sz="1920" dirty="0"/>
              <a:t> (base) e </a:t>
            </a:r>
            <a:r>
              <a:rPr lang="en-US" sz="1920" dirty="0" err="1"/>
              <a:t>Emprego</a:t>
            </a:r>
            <a:r>
              <a:rPr lang="en-US" sz="1920" dirty="0"/>
              <a:t> </a:t>
            </a:r>
            <a:r>
              <a:rPr lang="en-US" sz="1920" dirty="0" err="1"/>
              <a:t>na</a:t>
            </a:r>
            <a:r>
              <a:rPr lang="en-US" sz="1920" dirty="0"/>
              <a:t> </a:t>
            </a:r>
            <a:r>
              <a:rPr lang="en-US" sz="1920" dirty="0" err="1"/>
              <a:t>área</a:t>
            </a:r>
            <a:r>
              <a:rPr lang="en-US" sz="1920" dirty="0"/>
              <a:t> de </a:t>
            </a:r>
            <a:r>
              <a:rPr lang="en-US" sz="1920" dirty="0" err="1"/>
              <a:t>formação</a:t>
            </a:r>
            <a:endParaRPr lang="en-US" sz="192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Salário_AF!$B$7</c:f>
              <c:strCache>
                <c:ptCount val="1"/>
                <c:pt idx="0">
                  <c:v>Média remuneração base mensal bruta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857-4144-AAE6-5B1F3029035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857-4144-AAE6-5B1F3029035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Salário_AF!$C$6:$D$6</c:f>
              <c:strCache>
                <c:ptCount val="2"/>
                <c:pt idx="0">
                  <c:v>Não (33 respostas)</c:v>
                </c:pt>
                <c:pt idx="1">
                  <c:v>Sim (136 respostas)</c:v>
                </c:pt>
              </c:strCache>
            </c:strRef>
          </c:cat>
          <c:val>
            <c:numRef>
              <c:f>Salário_AF!$C$7:$D$7</c:f>
              <c:numCache>
                <c:formatCode>#,##0.0\ "€"</c:formatCode>
                <c:ptCount val="2"/>
                <c:pt idx="0">
                  <c:v>960.42424242424238</c:v>
                </c:pt>
                <c:pt idx="1">
                  <c:v>1370.1470588235295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857-4144-AAE6-5B1F3029035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417510056"/>
        <c:axId val="417512800"/>
      </c:barChart>
      <c:catAx>
        <c:axId val="4175100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PT"/>
          </a:p>
        </c:txPr>
        <c:crossAx val="417512800"/>
        <c:crosses val="autoZero"/>
        <c:auto val="1"/>
        <c:lblAlgn val="ctr"/>
        <c:lblOffset val="100"/>
        <c:noMultiLvlLbl val="0"/>
      </c:catAx>
      <c:valAx>
        <c:axId val="417512800"/>
        <c:scaling>
          <c:orientation val="minMax"/>
          <c:max val="1370.1499999999999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\ &quot;€&quot;" sourceLinked="1"/>
        <c:majorTickMark val="none"/>
        <c:minorTickMark val="none"/>
        <c:tickLblPos val="nextTo"/>
        <c:crossAx val="417510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t-PT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1920" dirty="0" err="1"/>
              <a:t>Remuneração</a:t>
            </a:r>
            <a:r>
              <a:rPr lang="en-US" sz="1920" dirty="0"/>
              <a:t> </a:t>
            </a:r>
            <a:r>
              <a:rPr lang="en-US" sz="1920" dirty="0" err="1"/>
              <a:t>média</a:t>
            </a:r>
            <a:r>
              <a:rPr lang="en-US" sz="1920" dirty="0"/>
              <a:t> mensal </a:t>
            </a:r>
            <a:r>
              <a:rPr lang="en-US" sz="1920" dirty="0" err="1"/>
              <a:t>bruta</a:t>
            </a:r>
            <a:r>
              <a:rPr lang="en-US" sz="1920" dirty="0"/>
              <a:t> (base)</a:t>
            </a:r>
            <a:r>
              <a:rPr lang="en-US" sz="1920" baseline="0" dirty="0"/>
              <a:t> </a:t>
            </a:r>
            <a:r>
              <a:rPr lang="pt-PT" sz="1920" baseline="0" dirty="0"/>
              <a:t>e </a:t>
            </a:r>
            <a:r>
              <a:rPr lang="en-US" sz="1920" dirty="0" err="1"/>
              <a:t>Emprego</a:t>
            </a:r>
            <a:r>
              <a:rPr lang="en-US" sz="1920" dirty="0"/>
              <a:t> </a:t>
            </a:r>
            <a:r>
              <a:rPr lang="en-US" sz="1920" dirty="0" err="1"/>
              <a:t>na</a:t>
            </a:r>
            <a:r>
              <a:rPr lang="en-US" sz="1920" dirty="0"/>
              <a:t> </a:t>
            </a:r>
            <a:r>
              <a:rPr lang="en-US" sz="1920" dirty="0" err="1"/>
              <a:t>área</a:t>
            </a:r>
            <a:r>
              <a:rPr lang="en-US" sz="1920" dirty="0"/>
              <a:t> de </a:t>
            </a:r>
            <a:r>
              <a:rPr lang="en-US" sz="1920" dirty="0" err="1"/>
              <a:t>formação</a:t>
            </a:r>
            <a:r>
              <a:rPr lang="en-US" sz="1920" dirty="0"/>
              <a:t>,</a:t>
            </a:r>
            <a:r>
              <a:rPr lang="en-US" sz="1920" baseline="0" dirty="0"/>
              <a:t> </a:t>
            </a:r>
            <a:r>
              <a:rPr lang="en-US" sz="1920" dirty="0"/>
              <a:t>por </a:t>
            </a:r>
            <a:r>
              <a:rPr lang="en-US" sz="1920" dirty="0" err="1"/>
              <a:t>grau</a:t>
            </a:r>
            <a:endParaRPr lang="pt-PT" sz="192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title>
    <c:autoTitleDeleted val="0"/>
    <c:plotArea>
      <c:layout>
        <c:manualLayout>
          <c:layoutTarget val="inner"/>
          <c:xMode val="edge"/>
          <c:yMode val="edge"/>
          <c:x val="0.408743901439096"/>
          <c:y val="0.26491209969361612"/>
          <c:w val="0.46716900944094403"/>
          <c:h val="0.6903254871477082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Salário_AF!$F$7</c:f>
              <c:strCache>
                <c:ptCount val="1"/>
                <c:pt idx="0">
                  <c:v>Não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Salário_AF!$G$6:$I$6</c:f>
              <c:strCache>
                <c:ptCount val="3"/>
                <c:pt idx="0">
                  <c:v>2.º Ciclo (79 respostas)</c:v>
                </c:pt>
                <c:pt idx="1">
                  <c:v>Mestrado Integrado (12 respostas)</c:v>
                </c:pt>
                <c:pt idx="2">
                  <c:v>1.º Ciclo (78 respostas)</c:v>
                </c:pt>
              </c:strCache>
            </c:strRef>
          </c:cat>
          <c:val>
            <c:numRef>
              <c:f>Salário_AF!$G$7:$I$7</c:f>
              <c:numCache>
                <c:formatCode>#,##0.0\ "€"</c:formatCode>
                <c:ptCount val="3"/>
                <c:pt idx="0">
                  <c:v>1199</c:v>
                </c:pt>
                <c:pt idx="1">
                  <c:v>1152.5</c:v>
                </c:pt>
                <c:pt idx="2">
                  <c:v>712.75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C34-4037-A492-FE03C3062BA9}"/>
            </c:ext>
          </c:extLst>
        </c:ser>
        <c:ser>
          <c:idx val="1"/>
          <c:order val="1"/>
          <c:tx>
            <c:strRef>
              <c:f>Salário_AF!$F$8</c:f>
              <c:strCache>
                <c:ptCount val="1"/>
                <c:pt idx="0">
                  <c:v>Sim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Salário_AF!$G$6:$I$6</c:f>
              <c:strCache>
                <c:ptCount val="3"/>
                <c:pt idx="0">
                  <c:v>2.º Ciclo (79 respostas)</c:v>
                </c:pt>
                <c:pt idx="1">
                  <c:v>Mestrado Integrado (12 respostas)</c:v>
                </c:pt>
                <c:pt idx="2">
                  <c:v>1.º Ciclo (78 respostas)</c:v>
                </c:pt>
              </c:strCache>
            </c:strRef>
          </c:cat>
          <c:val>
            <c:numRef>
              <c:f>Salário_AF!$G$8:$I$8</c:f>
              <c:numCache>
                <c:formatCode>#,##0.0\ "€"</c:formatCode>
                <c:ptCount val="3"/>
                <c:pt idx="0">
                  <c:v>1307.109375</c:v>
                </c:pt>
                <c:pt idx="1">
                  <c:v>1655</c:v>
                </c:pt>
                <c:pt idx="2">
                  <c:v>1389.2741935483871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C34-4037-A492-FE03C3062BA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40"/>
        <c:axId val="417512408"/>
        <c:axId val="417508488"/>
      </c:barChart>
      <c:catAx>
        <c:axId val="4175124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PT"/>
          </a:p>
        </c:txPr>
        <c:crossAx val="417508488"/>
        <c:crosses val="autoZero"/>
        <c:auto val="1"/>
        <c:lblAlgn val="ctr"/>
        <c:lblOffset val="100"/>
        <c:noMultiLvlLbl val="0"/>
      </c:catAx>
      <c:valAx>
        <c:axId val="417508488"/>
        <c:scaling>
          <c:orientation val="minMax"/>
          <c:max val="1655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\ &quot;€&quot;" sourceLinked="1"/>
        <c:majorTickMark val="none"/>
        <c:minorTickMark val="none"/>
        <c:tickLblPos val="nextTo"/>
        <c:crossAx val="4175124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t-PT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dirty="0" err="1"/>
              <a:t>Remuneração</a:t>
            </a:r>
            <a:r>
              <a:rPr lang="en-US" dirty="0"/>
              <a:t> </a:t>
            </a:r>
            <a:r>
              <a:rPr lang="en-US" dirty="0" err="1"/>
              <a:t>média</a:t>
            </a:r>
            <a:r>
              <a:rPr lang="en-US" dirty="0"/>
              <a:t> mensal </a:t>
            </a:r>
            <a:r>
              <a:rPr lang="en-US" dirty="0" err="1"/>
              <a:t>bruta</a:t>
            </a:r>
            <a:r>
              <a:rPr lang="en-US" dirty="0"/>
              <a:t> (base) </a:t>
            </a:r>
            <a:r>
              <a:rPr lang="pt-PT" dirty="0"/>
              <a:t>e</a:t>
            </a:r>
            <a:r>
              <a:rPr lang="pt-PT" baseline="0" dirty="0"/>
              <a:t> </a:t>
            </a:r>
            <a:r>
              <a:rPr lang="en-US" dirty="0" err="1"/>
              <a:t>Internacionalização</a:t>
            </a:r>
            <a:endParaRPr lang="pt-P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2AC-407E-B831-C04EC801725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2AC-407E-B831-C04EC801725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[Caracterização_e_Indicadores201112.xlsx]Salário_Internac!$C$4:$D$4</c:f>
              <c:strCache>
                <c:ptCount val="2"/>
                <c:pt idx="0">
                  <c:v>Estrangeiro (36 respostas)</c:v>
                </c:pt>
                <c:pt idx="1">
                  <c:v>Portugal (132 respostas)</c:v>
                </c:pt>
              </c:strCache>
            </c:strRef>
          </c:cat>
          <c:val>
            <c:numRef>
              <c:f>[Caracterização_e_Indicadores201112.xlsx]Salário_Internac!$C$5:$D$5</c:f>
              <c:numCache>
                <c:formatCode>#\ ##0.0\ "€"</c:formatCode>
                <c:ptCount val="2"/>
                <c:pt idx="0">
                  <c:v>1920.8333333333333</c:v>
                </c:pt>
                <c:pt idx="1">
                  <c:v>1113.5151515151515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2AC-407E-B831-C04EC801725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417509272"/>
        <c:axId val="417505352"/>
      </c:barChart>
      <c:catAx>
        <c:axId val="4175092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PT"/>
          </a:p>
        </c:txPr>
        <c:crossAx val="417505352"/>
        <c:crosses val="autoZero"/>
        <c:auto val="1"/>
        <c:lblAlgn val="ctr"/>
        <c:lblOffset val="100"/>
        <c:noMultiLvlLbl val="0"/>
      </c:catAx>
      <c:valAx>
        <c:axId val="417505352"/>
        <c:scaling>
          <c:orientation val="minMax"/>
          <c:max val="1920.83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\ &quot;€&quot;" sourceLinked="1"/>
        <c:majorTickMark val="none"/>
        <c:minorTickMark val="none"/>
        <c:tickLblPos val="nextTo"/>
        <c:crossAx val="417509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t-PT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/>
              <a:t>Remuneração média mensal bruta (base) e Internacionalização, por grau </a:t>
            </a:r>
            <a:endParaRPr lang="pt-PT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[Caracterização_e_Indicadores201112.xlsx]Salário_Internac!$C$9</c:f>
              <c:strCache>
                <c:ptCount val="1"/>
                <c:pt idx="0">
                  <c:v>Estrangeiro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[Caracterização_e_Indicadores201112.xlsx]Salário_Internac!$B$10:$B$12</c:f>
              <c:strCache>
                <c:ptCount val="3"/>
                <c:pt idx="0">
                  <c:v>2.º Ciclo (79 respostas)</c:v>
                </c:pt>
                <c:pt idx="1">
                  <c:v>Mestrado Integrado (12 respostas)</c:v>
                </c:pt>
                <c:pt idx="2">
                  <c:v>1.º Ciclo (77 respostas)</c:v>
                </c:pt>
              </c:strCache>
            </c:strRef>
          </c:cat>
          <c:val>
            <c:numRef>
              <c:f>[Caracterização_e_Indicadores201112.xlsx]Salário_Internac!$C$10:$C$12</c:f>
              <c:numCache>
                <c:formatCode>#\ ##0.0\ "€"</c:formatCode>
                <c:ptCount val="3"/>
                <c:pt idx="0">
                  <c:v>1820.625</c:v>
                </c:pt>
                <c:pt idx="1">
                  <c:v>2203.3333333333335</c:v>
                </c:pt>
                <c:pt idx="2">
                  <c:v>1914.2857142857142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4F9-40BA-92BB-281C2E15F79B}"/>
            </c:ext>
          </c:extLst>
        </c:ser>
        <c:ser>
          <c:idx val="1"/>
          <c:order val="1"/>
          <c:tx>
            <c:strRef>
              <c:f>[Caracterização_e_Indicadores201112.xlsx]Salário_Internac!$D$9</c:f>
              <c:strCache>
                <c:ptCount val="1"/>
                <c:pt idx="0">
                  <c:v>Portugal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[Caracterização_e_Indicadores201112.xlsx]Salário_Internac!$B$10:$B$12</c:f>
              <c:strCache>
                <c:ptCount val="3"/>
                <c:pt idx="0">
                  <c:v>2.º Ciclo (79 respostas)</c:v>
                </c:pt>
                <c:pt idx="1">
                  <c:v>Mestrado Integrado (12 respostas)</c:v>
                </c:pt>
                <c:pt idx="2">
                  <c:v>1.º Ciclo (77 respostas)</c:v>
                </c:pt>
              </c:strCache>
            </c:strRef>
          </c:cat>
          <c:val>
            <c:numRef>
              <c:f>[Caracterização_e_Indicadores201112.xlsx]Salário_Internac!$D$10:$D$12</c:f>
              <c:numCache>
                <c:formatCode>#\ ##0.0\ "€"</c:formatCode>
                <c:ptCount val="3"/>
                <c:pt idx="0">
                  <c:v>1150.952380952381</c:v>
                </c:pt>
                <c:pt idx="1">
                  <c:v>939.16666666666663</c:v>
                </c:pt>
                <c:pt idx="2">
                  <c:v>1092.6825396825398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4F9-40BA-92BB-281C2E15F79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417508880"/>
        <c:axId val="417511232"/>
      </c:barChart>
      <c:catAx>
        <c:axId val="4175088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PT"/>
          </a:p>
        </c:txPr>
        <c:crossAx val="417511232"/>
        <c:crosses val="autoZero"/>
        <c:auto val="1"/>
        <c:lblAlgn val="ctr"/>
        <c:lblOffset val="100"/>
        <c:noMultiLvlLbl val="0"/>
      </c:catAx>
      <c:valAx>
        <c:axId val="417511232"/>
        <c:scaling>
          <c:orientation val="minMax"/>
          <c:max val="2203.3300000000004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\ &quot;€&quot;" sourceLinked="1"/>
        <c:majorTickMark val="none"/>
        <c:minorTickMark val="none"/>
        <c:tickLblPos val="nextTo"/>
        <c:crossAx val="417508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t-P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t-PT" sz="2400"/>
              <a:t>Distribuição dos diplomados, por sexo e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[Caracterização_e_Indicadores201112.xlsx]Diplomados_grau_sexo!$C$33</c:f>
              <c:strCache>
                <c:ptCount val="1"/>
                <c:pt idx="0">
                  <c:v>Feminino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[Caracterização_e_Indicadores201112.xlsx]Diplomados_grau_sexo!$B$34:$B$36</c:f>
              <c:strCache>
                <c:ptCount val="3"/>
                <c:pt idx="0">
                  <c:v>2.º Ciclo (137 respostas)</c:v>
                </c:pt>
                <c:pt idx="1">
                  <c:v>Mestrado Integrado (26 respostas)</c:v>
                </c:pt>
                <c:pt idx="2">
                  <c:v>1.º Ciclo (172 respostas)</c:v>
                </c:pt>
              </c:strCache>
            </c:strRef>
          </c:cat>
          <c:val>
            <c:numRef>
              <c:f>[Caracterização_e_Indicadores201112.xlsx]Diplomados_grau_sexo!$C$34:$C$36</c:f>
              <c:numCache>
                <c:formatCode>0.0%</c:formatCode>
                <c:ptCount val="3"/>
                <c:pt idx="0">
                  <c:v>0.54744525547445255</c:v>
                </c:pt>
                <c:pt idx="1">
                  <c:v>0.46153846153846156</c:v>
                </c:pt>
                <c:pt idx="2">
                  <c:v>0.5058139534883721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F14-4C3F-956A-EA46271AD8EF}"/>
            </c:ext>
          </c:extLst>
        </c:ser>
        <c:ser>
          <c:idx val="1"/>
          <c:order val="1"/>
          <c:tx>
            <c:strRef>
              <c:f>[Caracterização_e_Indicadores201112.xlsx]Diplomados_grau_sexo!$D$33</c:f>
              <c:strCache>
                <c:ptCount val="1"/>
                <c:pt idx="0">
                  <c:v>Masculino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[Caracterização_e_Indicadores201112.xlsx]Diplomados_grau_sexo!$B$34:$B$36</c:f>
              <c:strCache>
                <c:ptCount val="3"/>
                <c:pt idx="0">
                  <c:v>2.º Ciclo (137 respostas)</c:v>
                </c:pt>
                <c:pt idx="1">
                  <c:v>Mestrado Integrado (26 respostas)</c:v>
                </c:pt>
                <c:pt idx="2">
                  <c:v>1.º Ciclo (172 respostas)</c:v>
                </c:pt>
              </c:strCache>
            </c:strRef>
          </c:cat>
          <c:val>
            <c:numRef>
              <c:f>[Caracterização_e_Indicadores201112.xlsx]Diplomados_grau_sexo!$D$34:$D$36</c:f>
              <c:numCache>
                <c:formatCode>0.0%</c:formatCode>
                <c:ptCount val="3"/>
                <c:pt idx="0">
                  <c:v>0.45255474452554745</c:v>
                </c:pt>
                <c:pt idx="1">
                  <c:v>0.53846153846153844</c:v>
                </c:pt>
                <c:pt idx="2">
                  <c:v>0.4941860465116279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F14-4C3F-956A-EA46271AD8E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285619024"/>
        <c:axId val="285621376"/>
      </c:barChart>
      <c:catAx>
        <c:axId val="2856190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PT"/>
          </a:p>
        </c:txPr>
        <c:crossAx val="285621376"/>
        <c:crosses val="autoZero"/>
        <c:auto val="1"/>
        <c:lblAlgn val="ctr"/>
        <c:lblOffset val="100"/>
        <c:noMultiLvlLbl val="0"/>
      </c:catAx>
      <c:valAx>
        <c:axId val="28562137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285619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t-PT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Internacionalização</a:t>
            </a:r>
            <a:r>
              <a:rPr lang="pt-PT" baseline="0" dirty="0"/>
              <a:t> </a:t>
            </a:r>
            <a:r>
              <a:rPr lang="en-US" dirty="0"/>
              <a:t>e</a:t>
            </a:r>
            <a:r>
              <a:rPr lang="pt-PT" baseline="0" dirty="0"/>
              <a:t> </a:t>
            </a:r>
            <a:r>
              <a:rPr lang="en-US" dirty="0" err="1"/>
              <a:t>Emprego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área</a:t>
            </a:r>
            <a:r>
              <a:rPr lang="en-US" dirty="0"/>
              <a:t> de </a:t>
            </a:r>
            <a:r>
              <a:rPr lang="en-US" dirty="0" err="1"/>
              <a:t>formação</a:t>
            </a:r>
            <a:endParaRPr lang="pt-P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[Caracterização_e_Indicadores201112.xlsx]Internac_AF!$G$5</c:f>
              <c:strCache>
                <c:ptCount val="1"/>
                <c:pt idx="0">
                  <c:v>TEAF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4E66-48DE-AB3D-234BC3A9E7D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4E66-48DE-AB3D-234BC3A9E7DE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[Caracterização_e_Indicadores201112.xlsx]Internac_AF!$H$4:$I$4</c:f>
              <c:strCache>
                <c:ptCount val="2"/>
                <c:pt idx="0">
                  <c:v>Estrangeiro (45 respostas)</c:v>
                </c:pt>
                <c:pt idx="1">
                  <c:v>Portugal (188 respostas)</c:v>
                </c:pt>
              </c:strCache>
            </c:strRef>
          </c:cat>
          <c:val>
            <c:numRef>
              <c:f>[Caracterização_e_Indicadores201112.xlsx]Internac_AF!$H$5:$I$5</c:f>
              <c:numCache>
                <c:formatCode>0%</c:formatCode>
                <c:ptCount val="2"/>
                <c:pt idx="0">
                  <c:v>0.8666666666666667</c:v>
                </c:pt>
                <c:pt idx="1">
                  <c:v>0.80851063829787229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E66-48DE-AB3D-234BC3A9E7D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417507312"/>
        <c:axId val="417512016"/>
      </c:barChart>
      <c:catAx>
        <c:axId val="417507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7512016"/>
        <c:crosses val="autoZero"/>
        <c:auto val="1"/>
        <c:lblAlgn val="ctr"/>
        <c:lblOffset val="100"/>
        <c:noMultiLvlLbl val="0"/>
      </c:catAx>
      <c:valAx>
        <c:axId val="417512016"/>
        <c:scaling>
          <c:orientation val="minMax"/>
          <c:max val="1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17507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Internacionalização</a:t>
            </a:r>
            <a:r>
              <a:rPr lang="pt-PT" baseline="0" dirty="0"/>
              <a:t> </a:t>
            </a:r>
            <a:r>
              <a:rPr lang="en-US" dirty="0"/>
              <a:t>e</a:t>
            </a:r>
            <a:r>
              <a:rPr lang="pt-PT" baseline="0" dirty="0"/>
              <a:t> </a:t>
            </a:r>
            <a:r>
              <a:rPr lang="en-US" dirty="0" err="1"/>
              <a:t>Emprego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área</a:t>
            </a:r>
            <a:r>
              <a:rPr lang="en-US" dirty="0"/>
              <a:t> de </a:t>
            </a:r>
            <a:r>
              <a:rPr lang="en-US" dirty="0" err="1"/>
              <a:t>formação</a:t>
            </a:r>
            <a:r>
              <a:rPr lang="en-US" dirty="0"/>
              <a:t>,</a:t>
            </a:r>
            <a:endParaRPr lang="pt-PT" dirty="0"/>
          </a:p>
          <a:p>
            <a:pPr>
              <a:defRPr/>
            </a:pPr>
            <a:r>
              <a:rPr lang="en-US" dirty="0"/>
              <a:t>por </a:t>
            </a:r>
            <a:r>
              <a:rPr lang="en-US" dirty="0" err="1"/>
              <a:t>grau</a:t>
            </a:r>
            <a:endParaRPr lang="pt-P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[Caracterização_e_Indicadores201112.xlsx]Internac_AF!$C$20</c:f>
              <c:strCache>
                <c:ptCount val="1"/>
                <c:pt idx="0">
                  <c:v>Estrangeiro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[Caracterização_e_Indicadores201112.xlsx]Internac_AF!$B$21:$B$23</c:f>
              <c:strCache>
                <c:ptCount val="3"/>
                <c:pt idx="0">
                  <c:v>2.º Ciclo (109 respostas)</c:v>
                </c:pt>
                <c:pt idx="1">
                  <c:v>Mestrado Integrado (17 respostas)</c:v>
                </c:pt>
                <c:pt idx="2">
                  <c:v>1.º Ciclo (107 respostas)</c:v>
                </c:pt>
              </c:strCache>
            </c:strRef>
          </c:cat>
          <c:val>
            <c:numRef>
              <c:f>[Caracterização_e_Indicadores201112.xlsx]Internac_AF!$C$21:$C$23</c:f>
              <c:numCache>
                <c:formatCode>0.0%</c:formatCode>
                <c:ptCount val="3"/>
                <c:pt idx="0">
                  <c:v>0.77272727272727271</c:v>
                </c:pt>
                <c:pt idx="1">
                  <c:v>0.875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1C0-426C-979E-93C421A753A3}"/>
            </c:ext>
          </c:extLst>
        </c:ser>
        <c:ser>
          <c:idx val="1"/>
          <c:order val="1"/>
          <c:tx>
            <c:strRef>
              <c:f>[Caracterização_e_Indicadores201112.xlsx]Internac_AF!$D$20</c:f>
              <c:strCache>
                <c:ptCount val="1"/>
                <c:pt idx="0">
                  <c:v>Portugal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[Caracterização_e_Indicadores201112.xlsx]Internac_AF!$B$21:$B$23</c:f>
              <c:strCache>
                <c:ptCount val="3"/>
                <c:pt idx="0">
                  <c:v>2.º Ciclo (109 respostas)</c:v>
                </c:pt>
                <c:pt idx="1">
                  <c:v>Mestrado Integrado (17 respostas)</c:v>
                </c:pt>
                <c:pt idx="2">
                  <c:v>1.º Ciclo (107 respostas)</c:v>
                </c:pt>
              </c:strCache>
            </c:strRef>
          </c:cat>
          <c:val>
            <c:numRef>
              <c:f>[Caracterização_e_Indicadores201112.xlsx]Internac_AF!$D$21:$D$23</c:f>
              <c:numCache>
                <c:formatCode>0.0%</c:formatCode>
                <c:ptCount val="3"/>
                <c:pt idx="0">
                  <c:v>0.82758620689655171</c:v>
                </c:pt>
                <c:pt idx="1">
                  <c:v>0.77777777777777779</c:v>
                </c:pt>
                <c:pt idx="2">
                  <c:v>0.79347826086956519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1C0-426C-979E-93C421A753A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417506528"/>
        <c:axId val="417508096"/>
      </c:barChart>
      <c:catAx>
        <c:axId val="4175065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17508096"/>
        <c:crosses val="autoZero"/>
        <c:auto val="1"/>
        <c:lblAlgn val="ctr"/>
        <c:lblOffset val="100"/>
        <c:noMultiLvlLbl val="0"/>
      </c:catAx>
      <c:valAx>
        <c:axId val="417508096"/>
        <c:scaling>
          <c:orientation val="minMax"/>
          <c:max val="1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17506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pt-P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2400"/>
              <a:t>Média da Idade de conclusão do curso,</a:t>
            </a:r>
            <a:r>
              <a:rPr lang="pt-PT" sz="2400"/>
              <a:t> </a:t>
            </a:r>
            <a:r>
              <a:rPr lang="en-US" sz="2400"/>
              <a:t>por grau</a:t>
            </a:r>
            <a:endParaRPr lang="pt-PT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[Caracterização_e_Indicadores201112.xlsx]Diplomados_grau_sexo!$C$40</c:f>
              <c:strCache>
                <c:ptCount val="1"/>
                <c:pt idx="0">
                  <c:v>Média de Idade de Saída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4AE-4C18-AACB-356342E7BB9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4AE-4C18-AACB-356342E7BB9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4AE-4C18-AACB-356342E7BB9B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4AE-4C18-AACB-356342E7BB9B}"/>
              </c:ext>
            </c:extLst>
          </c:dPt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pt-P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[Caracterização_e_Indicadores201112.xlsx]Diplomados_grau_sexo!$B$41:$B$44</c:f>
              <c:strCache>
                <c:ptCount val="4"/>
                <c:pt idx="0">
                  <c:v>2.º Ciclo (137 respostas)</c:v>
                </c:pt>
                <c:pt idx="1">
                  <c:v>Mestrado Integrado (26 respostas)</c:v>
                </c:pt>
                <c:pt idx="2">
                  <c:v>1.º Ciclo (172 respostas)</c:v>
                </c:pt>
                <c:pt idx="3">
                  <c:v>FCUL (335 respostas)</c:v>
                </c:pt>
              </c:strCache>
            </c:strRef>
          </c:cat>
          <c:val>
            <c:numRef>
              <c:f>[Caracterização_e_Indicadores201112.xlsx]Diplomados_grau_sexo!$C$41:$C$44</c:f>
              <c:numCache>
                <c:formatCode>0.0</c:formatCode>
                <c:ptCount val="4"/>
                <c:pt idx="0">
                  <c:v>26.759124087591243</c:v>
                </c:pt>
                <c:pt idx="1">
                  <c:v>24.115384615384617</c:v>
                </c:pt>
                <c:pt idx="2">
                  <c:v>23.082278481012658</c:v>
                </c:pt>
                <c:pt idx="3">
                  <c:v>24.735202492211837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44AE-4C18-AACB-356342E7BB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285620984"/>
        <c:axId val="242187040"/>
      </c:barChart>
      <c:catAx>
        <c:axId val="2856209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PT"/>
          </a:p>
        </c:txPr>
        <c:crossAx val="242187040"/>
        <c:crosses val="autoZero"/>
        <c:auto val="1"/>
        <c:lblAlgn val="ctr"/>
        <c:lblOffset val="100"/>
        <c:noMultiLvlLbl val="0"/>
      </c:catAx>
      <c:valAx>
        <c:axId val="24218704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285620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t-P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 err="1">
                <a:solidFill>
                  <a:schemeClr val="tx1"/>
                </a:solidFill>
              </a:rPr>
              <a:t>Situação</a:t>
            </a:r>
            <a:r>
              <a:rPr lang="en-US" sz="2400" dirty="0">
                <a:solidFill>
                  <a:schemeClr val="tx1"/>
                </a:solidFill>
              </a:rPr>
              <a:t> face </a:t>
            </a:r>
            <a:r>
              <a:rPr lang="en-US" sz="2400" dirty="0" err="1">
                <a:solidFill>
                  <a:schemeClr val="tx1"/>
                </a:solidFill>
              </a:rPr>
              <a:t>ao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emprego</a:t>
            </a:r>
            <a:r>
              <a:rPr lang="en-US" sz="2400" dirty="0">
                <a:solidFill>
                  <a:schemeClr val="tx1"/>
                </a:solidFill>
              </a:rPr>
              <a:t> (n=335)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>
        <c:manualLayout>
          <c:layoutTarget val="inner"/>
          <c:xMode val="edge"/>
          <c:yMode val="edge"/>
          <c:x val="0.1032197575413303"/>
          <c:y val="0.17224683615025574"/>
          <c:w val="0.30648718954018755"/>
          <c:h val="0.73810583252986661"/>
        </c:manualLayout>
      </c:layout>
      <c:doughnutChart>
        <c:varyColors val="1"/>
        <c:ser>
          <c:idx val="0"/>
          <c:order val="0"/>
          <c:tx>
            <c:strRef>
              <c:f>Situação_face_ao_emprego_TE!$C$2</c:f>
              <c:strCache>
                <c:ptCount val="1"/>
                <c:pt idx="0">
                  <c:v>Situação Face ao Emprego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3EB-43F0-AB40-36C9CAEF47C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3EB-43F0-AB40-36C9CAEF47C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3EB-43F0-AB40-36C9CAEF47C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3EB-43F0-AB40-36C9CAEF47C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B3EB-43F0-AB40-36C9CAEF47C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B3EB-43F0-AB40-36C9CAEF47C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B3EB-43F0-AB40-36C9CAEF47CB}"/>
              </c:ext>
            </c:extLst>
          </c:dPt>
          <c:dLbls>
            <c:dLbl>
              <c:idx val="1"/>
              <c:layout>
                <c:manualLayout>
                  <c:x val="1.2500000000000001E-2"/>
                  <c:y val="2.259912827117230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B3EB-43F0-AB40-36C9CAEF47CB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4.1666666666666666E-3"/>
                  <c:y val="-2.022027266368052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B3EB-43F0-AB40-36C9CAEF47CB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8.3333333333333332E-3"/>
                  <c:y val="2.022027266368039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B3EB-43F0-AB40-36C9CAEF47CB}"/>
                </c:ext>
                <c:ext xmlns:c15="http://schemas.microsoft.com/office/drawing/2012/chart" uri="{CE6537A1-D6FC-4f65-9D91-7224C49458BB}"/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Situação_face_ao_emprego_TE!$B$3:$B$9</c:f>
              <c:strCache>
                <c:ptCount val="7"/>
                <c:pt idx="0">
                  <c:v>Trabalhador por conta de outrem</c:v>
                </c:pt>
                <c:pt idx="1">
                  <c:v>Trabalhador por conta própria sem funcionários a cargo (Trabalhador independente/Profissional liberal/Recibos verdes)</c:v>
                </c:pt>
                <c:pt idx="2">
                  <c:v>Trabalhador por conta própria com funcionários a cargo (Empresário)</c:v>
                </c:pt>
                <c:pt idx="3">
                  <c:v>Estagiário (remunerado)</c:v>
                </c:pt>
                <c:pt idx="4">
                  <c:v>Bolseiro</c:v>
                </c:pt>
                <c:pt idx="5">
                  <c:v>Diplomado sem atividade profissional remunerada </c:v>
                </c:pt>
                <c:pt idx="6">
                  <c:v>Estudante que não procura emprego</c:v>
                </c:pt>
              </c:strCache>
            </c:strRef>
          </c:cat>
          <c:val>
            <c:numRef>
              <c:f>Situação_face_ao_emprego_TE!$C$3:$C$9</c:f>
              <c:numCache>
                <c:formatCode>General</c:formatCode>
                <c:ptCount val="7"/>
                <c:pt idx="0">
                  <c:v>148</c:v>
                </c:pt>
                <c:pt idx="1">
                  <c:v>12</c:v>
                </c:pt>
                <c:pt idx="2">
                  <c:v>4</c:v>
                </c:pt>
                <c:pt idx="3">
                  <c:v>15</c:v>
                </c:pt>
                <c:pt idx="4">
                  <c:v>80</c:v>
                </c:pt>
                <c:pt idx="5">
                  <c:v>60</c:v>
                </c:pt>
                <c:pt idx="6">
                  <c:v>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B3EB-43F0-AB40-36C9CAEF47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7188888951490038"/>
          <c:y val="0.18013174330462975"/>
          <c:w val="0.52705885881566505"/>
          <c:h val="0.7761943452970060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/>
      </a:pPr>
      <a:endParaRPr lang="pt-P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PT">
                <a:solidFill>
                  <a:schemeClr val="tx1"/>
                </a:solidFill>
              </a:rPr>
              <a:t>Situação face ao emprego,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6"/>
          <c:order val="0"/>
          <c:tx>
            <c:strRef>
              <c:f>Situação_face_ao_emprego_TE!$E$19</c:f>
              <c:strCache>
                <c:ptCount val="1"/>
                <c:pt idx="0">
                  <c:v>Trabalhador por conta de outrem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Situação_face_ao_emprego_TE!$F$12:$H$12</c:f>
              <c:strCache>
                <c:ptCount val="3"/>
                <c:pt idx="0">
                  <c:v>2.º Ciclo (137 respostas)</c:v>
                </c:pt>
                <c:pt idx="1">
                  <c:v>Mestrado Integrado (26 respostas)</c:v>
                </c:pt>
                <c:pt idx="2">
                  <c:v>1.º Ciclo (172 respostas)</c:v>
                </c:pt>
              </c:strCache>
            </c:strRef>
          </c:cat>
          <c:val>
            <c:numRef>
              <c:f>Situação_face_ao_emprego_TE!$F$19:$H$19</c:f>
              <c:numCache>
                <c:formatCode>0.0%</c:formatCode>
                <c:ptCount val="3"/>
                <c:pt idx="0">
                  <c:v>0.45255474452554745</c:v>
                </c:pt>
                <c:pt idx="1">
                  <c:v>0.42307692307692307</c:v>
                </c:pt>
                <c:pt idx="2">
                  <c:v>0.43604651162790697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D09-462C-B021-40A6A2E5E557}"/>
            </c:ext>
          </c:extLst>
        </c:ser>
        <c:ser>
          <c:idx val="5"/>
          <c:order val="1"/>
          <c:tx>
            <c:strRef>
              <c:f>Situação_face_ao_emprego_TE!$E$18</c:f>
              <c:strCache>
                <c:ptCount val="1"/>
                <c:pt idx="0">
                  <c:v>Trabalhador por conta própria sem funcionários a cargo (Trabalhador independente/Profissional liberal/Recibos verdes)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0537545452167316E-2"/>
                  <c:y val="-5.3371532889516127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2D09-462C-B021-40A6A2E5E557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5.2124967963266093E-3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2D09-462C-B021-40A6A2E5E557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3491319329896044E-2"/>
                  <c:y val="2.375526218145093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2D09-462C-B021-40A6A2E5E55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Situação_face_ao_emprego_TE!$F$12:$H$12</c:f>
              <c:strCache>
                <c:ptCount val="3"/>
                <c:pt idx="0">
                  <c:v>2.º Ciclo (137 respostas)</c:v>
                </c:pt>
                <c:pt idx="1">
                  <c:v>Mestrado Integrado (26 respostas)</c:v>
                </c:pt>
                <c:pt idx="2">
                  <c:v>1.º Ciclo (172 respostas)</c:v>
                </c:pt>
              </c:strCache>
            </c:strRef>
          </c:cat>
          <c:val>
            <c:numRef>
              <c:f>Situação_face_ao_emprego_TE!$F$18:$H$18</c:f>
              <c:numCache>
                <c:formatCode>0.0%</c:formatCode>
                <c:ptCount val="3"/>
                <c:pt idx="0">
                  <c:v>4.3795620437956206E-2</c:v>
                </c:pt>
                <c:pt idx="1">
                  <c:v>7.6923076923076927E-2</c:v>
                </c:pt>
                <c:pt idx="2">
                  <c:v>2.3255813953488372E-2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D09-462C-B021-40A6A2E5E557}"/>
            </c:ext>
          </c:extLst>
        </c:ser>
        <c:ser>
          <c:idx val="4"/>
          <c:order val="2"/>
          <c:tx>
            <c:strRef>
              <c:f>Situação_face_ao_emprego_TE!$E$17</c:f>
              <c:strCache>
                <c:ptCount val="1"/>
                <c:pt idx="0">
                  <c:v>Trabalhador por conta própria com funcionários a cargo (Empresário)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0"/>
                  <c:y val="-3.295451602779840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2D09-462C-B021-40A6A2E5E55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Situação_face_ao_emprego_TE!$F$12:$H$12</c:f>
              <c:strCache>
                <c:ptCount val="3"/>
                <c:pt idx="0">
                  <c:v>2.º Ciclo (137 respostas)</c:v>
                </c:pt>
                <c:pt idx="1">
                  <c:v>Mestrado Integrado (26 respostas)</c:v>
                </c:pt>
                <c:pt idx="2">
                  <c:v>1.º Ciclo (172 respostas)</c:v>
                </c:pt>
              </c:strCache>
            </c:strRef>
          </c:cat>
          <c:val>
            <c:numRef>
              <c:f>Situação_face_ao_emprego_TE!$F$17:$H$17</c:f>
              <c:numCache>
                <c:formatCode>0.0%</c:formatCode>
                <c:ptCount val="3"/>
                <c:pt idx="1">
                  <c:v>3.8461538461538464E-2</c:v>
                </c:pt>
                <c:pt idx="2">
                  <c:v>1.7441860465116279E-2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D09-462C-B021-40A6A2E5E557}"/>
            </c:ext>
          </c:extLst>
        </c:ser>
        <c:ser>
          <c:idx val="3"/>
          <c:order val="3"/>
          <c:tx>
            <c:strRef>
              <c:f>Situação_face_ao_emprego_TE!$E$16</c:f>
              <c:strCache>
                <c:ptCount val="1"/>
                <c:pt idx="0">
                  <c:v>Estagiário (remunerado)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410299003322259E-2"/>
                  <c:y val="-5.3371532889516127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2D09-462C-B021-40A6A2E5E557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7737409190572231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2D09-462C-B021-40A6A2E5E557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5519373064740894E-3"/>
                  <c:y val="2.375526218145093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2D09-462C-B021-40A6A2E5E55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Situação_face_ao_emprego_TE!$F$12:$H$12</c:f>
              <c:strCache>
                <c:ptCount val="3"/>
                <c:pt idx="0">
                  <c:v>2.º Ciclo (137 respostas)</c:v>
                </c:pt>
                <c:pt idx="1">
                  <c:v>Mestrado Integrado (26 respostas)</c:v>
                </c:pt>
                <c:pt idx="2">
                  <c:v>1.º Ciclo (172 respostas)</c:v>
                </c:pt>
              </c:strCache>
            </c:strRef>
          </c:cat>
          <c:val>
            <c:numRef>
              <c:f>Situação_face_ao_emprego_TE!$F$16:$H$16</c:f>
              <c:numCache>
                <c:formatCode>0.0%</c:formatCode>
                <c:ptCount val="3"/>
                <c:pt idx="0">
                  <c:v>1.4598540145985401E-2</c:v>
                </c:pt>
                <c:pt idx="1">
                  <c:v>3.8461538461538464E-2</c:v>
                </c:pt>
                <c:pt idx="2">
                  <c:v>6.9767441860465115E-2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2D09-462C-B021-40A6A2E5E557}"/>
            </c:ext>
          </c:extLst>
        </c:ser>
        <c:ser>
          <c:idx val="2"/>
          <c:order val="4"/>
          <c:tx>
            <c:strRef>
              <c:f>Situação_face_ao_emprego_TE!$E$15</c:f>
              <c:strCache>
                <c:ptCount val="1"/>
                <c:pt idx="0">
                  <c:v>Bolseiro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Situação_face_ao_emprego_TE!$F$12:$H$12</c:f>
              <c:strCache>
                <c:ptCount val="3"/>
                <c:pt idx="0">
                  <c:v>2.º Ciclo (137 respostas)</c:v>
                </c:pt>
                <c:pt idx="1">
                  <c:v>Mestrado Integrado (26 respostas)</c:v>
                </c:pt>
                <c:pt idx="2">
                  <c:v>1.º Ciclo (172 respostas)</c:v>
                </c:pt>
              </c:strCache>
            </c:strRef>
          </c:cat>
          <c:val>
            <c:numRef>
              <c:f>Situação_face_ao_emprego_TE!$F$15:$H$15</c:f>
              <c:numCache>
                <c:formatCode>0.0%</c:formatCode>
                <c:ptCount val="3"/>
                <c:pt idx="0">
                  <c:v>0.35036496350364965</c:v>
                </c:pt>
                <c:pt idx="1">
                  <c:v>0.30769230769230771</c:v>
                </c:pt>
                <c:pt idx="2">
                  <c:v>0.13953488372093023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2D09-462C-B021-40A6A2E5E557}"/>
            </c:ext>
          </c:extLst>
        </c:ser>
        <c:ser>
          <c:idx val="1"/>
          <c:order val="5"/>
          <c:tx>
            <c:strRef>
              <c:f>Situação_face_ao_emprego_TE!$E$14</c:f>
              <c:strCache>
                <c:ptCount val="1"/>
                <c:pt idx="0">
                  <c:v>Diplomado sem atividade profissional remunerada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2D09-462C-B021-40A6A2E5E557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5.2634737467876233E-3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2D09-462C-B021-40A6A2E5E55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Situação_face_ao_emprego_TE!$F$12:$H$12</c:f>
              <c:strCache>
                <c:ptCount val="3"/>
                <c:pt idx="0">
                  <c:v>2.º Ciclo (137 respostas)</c:v>
                </c:pt>
                <c:pt idx="1">
                  <c:v>Mestrado Integrado (26 respostas)</c:v>
                </c:pt>
                <c:pt idx="2">
                  <c:v>1.º Ciclo (172 respostas)</c:v>
                </c:pt>
              </c:strCache>
            </c:strRef>
          </c:cat>
          <c:val>
            <c:numRef>
              <c:f>Situação_face_ao_emprego_TE!$F$14:$H$14</c:f>
              <c:numCache>
                <c:formatCode>0.0%</c:formatCode>
                <c:ptCount val="3"/>
                <c:pt idx="0">
                  <c:v>0.11678832116788321</c:v>
                </c:pt>
                <c:pt idx="1">
                  <c:v>7.6923076923076927E-2</c:v>
                </c:pt>
                <c:pt idx="2">
                  <c:v>0.2441860465116279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2D09-462C-B021-40A6A2E5E557}"/>
            </c:ext>
          </c:extLst>
        </c:ser>
        <c:ser>
          <c:idx val="0"/>
          <c:order val="6"/>
          <c:tx>
            <c:strRef>
              <c:f>Situação_face_ao_emprego_TE!$E$13</c:f>
              <c:strCache>
                <c:ptCount val="1"/>
                <c:pt idx="0">
                  <c:v>Estudante que não procura emprego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Situação_face_ao_emprego_TE!$F$12:$H$12</c:f>
              <c:strCache>
                <c:ptCount val="3"/>
                <c:pt idx="0">
                  <c:v>2.º Ciclo (137 respostas)</c:v>
                </c:pt>
                <c:pt idx="1">
                  <c:v>Mestrado Integrado (26 respostas)</c:v>
                </c:pt>
                <c:pt idx="2">
                  <c:v>1.º Ciclo (172 respostas)</c:v>
                </c:pt>
              </c:strCache>
            </c:strRef>
          </c:cat>
          <c:val>
            <c:numRef>
              <c:f>Situação_face_ao_emprego_TE!$F$13:$H$13</c:f>
              <c:numCache>
                <c:formatCode>0.0%</c:formatCode>
                <c:ptCount val="3"/>
                <c:pt idx="0">
                  <c:v>2.1897810218978103E-2</c:v>
                </c:pt>
                <c:pt idx="1">
                  <c:v>3.8461538461538464E-2</c:v>
                </c:pt>
                <c:pt idx="2">
                  <c:v>6.9767441860465115E-2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2D09-462C-B021-40A6A2E5E55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288233904"/>
        <c:axId val="288232336"/>
      </c:barChart>
      <c:catAx>
        <c:axId val="2882339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882323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88232336"/>
        <c:scaling>
          <c:orientation val="minMax"/>
          <c:max val="1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288233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bg1"/>
          </a:solidFill>
        </a:defRPr>
      </a:pPr>
      <a:endParaRPr lang="pt-P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2400"/>
              <a:t>Taxa de emprego, por grau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Situação_face_ao_emprego_TE!$C$62</c:f>
              <c:strCache>
                <c:ptCount val="1"/>
                <c:pt idx="0">
                  <c:v>Taxa de Emprego, por Grau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D00-4057-8166-48D84052874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D00-4057-8166-48D84052874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D00-4057-8166-48D84052874A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1D00-4057-8166-48D84052874A}"/>
              </c:ext>
            </c:extLst>
          </c:dPt>
          <c:dLbls>
            <c:dLbl>
              <c:idx val="3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pt-P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Situação_face_ao_emprego_TE!$B$63:$B$66</c:f>
              <c:strCache>
                <c:ptCount val="4"/>
                <c:pt idx="0">
                  <c:v>2.º Ciclo (137 respostas)</c:v>
                </c:pt>
                <c:pt idx="1">
                  <c:v>Mestrado Integrado (26 respostas)</c:v>
                </c:pt>
                <c:pt idx="2">
                  <c:v>1.º Ciclo (172 respostas)</c:v>
                </c:pt>
                <c:pt idx="3">
                  <c:v>FCUL (335 respostas)</c:v>
                </c:pt>
              </c:strCache>
            </c:strRef>
          </c:cat>
          <c:val>
            <c:numRef>
              <c:f>Situação_face_ao_emprego_TE!$C$63:$C$66</c:f>
              <c:numCache>
                <c:formatCode>0%</c:formatCode>
                <c:ptCount val="4"/>
                <c:pt idx="0">
                  <c:v>0.88059701492537312</c:v>
                </c:pt>
                <c:pt idx="1">
                  <c:v>0.92</c:v>
                </c:pt>
                <c:pt idx="2">
                  <c:v>0.73750000000000004</c:v>
                </c:pt>
                <c:pt idx="3">
                  <c:v>0.81191222570532917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1D00-4057-8166-48D8405287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288237824"/>
        <c:axId val="288238216"/>
      </c:barChart>
      <c:catAx>
        <c:axId val="2882378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PT"/>
          </a:p>
        </c:txPr>
        <c:crossAx val="288238216"/>
        <c:crosses val="autoZero"/>
        <c:auto val="1"/>
        <c:lblAlgn val="ctr"/>
        <c:lblOffset val="100"/>
        <c:noMultiLvlLbl val="0"/>
      </c:catAx>
      <c:valAx>
        <c:axId val="28823821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288237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t-P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t-PT" sz="2400"/>
              <a:t>Tipo de vínculo dos trabalhadores </a:t>
            </a:r>
          </a:p>
          <a:p>
            <a:pPr>
              <a:defRPr sz="2400"/>
            </a:pPr>
            <a:r>
              <a:rPr lang="pt-PT" sz="2400"/>
              <a:t>por conta de outrem (n=130) </a:t>
            </a:r>
          </a:p>
        </c:rich>
      </c:tx>
      <c:layout>
        <c:manualLayout>
          <c:xMode val="edge"/>
          <c:yMode val="edge"/>
          <c:x val="0.14055232680954249"/>
          <c:y val="3.6601315665993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title>
    <c:autoTitleDeleted val="0"/>
    <c:plotArea>
      <c:layout/>
      <c:doughnut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C52-488F-A240-5767BC350379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C52-488F-A240-5767BC350379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Tipo_de_vínculo!$B$6:$B$7</c:f>
              <c:strCache>
                <c:ptCount val="2"/>
                <c:pt idx="0">
                  <c:v>Efetivo (contrato de trabalho sem termo ou por tempo indeterminado)</c:v>
                </c:pt>
                <c:pt idx="1">
                  <c:v>A termo (contrato de trabalho por tempo determinado, certo ou incerto)</c:v>
                </c:pt>
              </c:strCache>
            </c:strRef>
          </c:cat>
          <c:val>
            <c:numRef>
              <c:f>Tipo_de_vínculo!$C$6:$C$7</c:f>
              <c:numCache>
                <c:formatCode>0.0</c:formatCode>
                <c:ptCount val="2"/>
                <c:pt idx="0">
                  <c:v>76</c:v>
                </c:pt>
                <c:pt idx="1">
                  <c:v>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C52-488F-A240-5767BC35037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0360960329550084"/>
          <c:y val="0.19917312008023469"/>
          <c:w val="0.36279280825591625"/>
          <c:h val="0.5454318333818769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t-P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pt-PT"/>
              <a:t>Tipo de vínculo dos trabalhadores por conta de outrem, por grau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pt-PT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[Caracterização_e_Indicadores201112.xlsx]Tipo_de_vínculo!$B$22</c:f>
              <c:strCache>
                <c:ptCount val="1"/>
                <c:pt idx="0">
                  <c:v>Efetivo (contrato de trabalho sem termo ou por tempo indeterminado)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[Caracterização_e_Indicadores201112.xlsx]Tipo_de_vínculo!$C$21:$E$21</c:f>
              <c:strCache>
                <c:ptCount val="3"/>
                <c:pt idx="0">
                  <c:v>1.º Ciclo (65 respostas)</c:v>
                </c:pt>
                <c:pt idx="1">
                  <c:v>Mestrado Integrado (8 respostas)</c:v>
                </c:pt>
                <c:pt idx="2">
                  <c:v>2.º Ciclo (57 respostas)</c:v>
                </c:pt>
              </c:strCache>
            </c:strRef>
          </c:cat>
          <c:val>
            <c:numRef>
              <c:f>[Caracterização_e_Indicadores201112.xlsx]Tipo_de_vínculo!$C$22:$E$22</c:f>
              <c:numCache>
                <c:formatCode>0.0%</c:formatCode>
                <c:ptCount val="3"/>
                <c:pt idx="0">
                  <c:v>0.6</c:v>
                </c:pt>
                <c:pt idx="1">
                  <c:v>0.625</c:v>
                </c:pt>
                <c:pt idx="2">
                  <c:v>0.56140350877192979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0F5-457E-B3E3-2B0D4E795BE8}"/>
            </c:ext>
          </c:extLst>
        </c:ser>
        <c:ser>
          <c:idx val="1"/>
          <c:order val="1"/>
          <c:tx>
            <c:strRef>
              <c:f>[Caracterização_e_Indicadores201112.xlsx]Tipo_de_vínculo!$B$23</c:f>
              <c:strCache>
                <c:ptCount val="1"/>
                <c:pt idx="0">
                  <c:v>A termo (contrato de trabalho por tempo determinado, certo ou incerto)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pt-P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[Caracterização_e_Indicadores201112.xlsx]Tipo_de_vínculo!$C$21:$E$21</c:f>
              <c:strCache>
                <c:ptCount val="3"/>
                <c:pt idx="0">
                  <c:v>1.º Ciclo (65 respostas)</c:v>
                </c:pt>
                <c:pt idx="1">
                  <c:v>Mestrado Integrado (8 respostas)</c:v>
                </c:pt>
                <c:pt idx="2">
                  <c:v>2.º Ciclo (57 respostas)</c:v>
                </c:pt>
              </c:strCache>
            </c:strRef>
          </c:cat>
          <c:val>
            <c:numRef>
              <c:f>[Caracterização_e_Indicadores201112.xlsx]Tipo_de_vínculo!$C$23:$E$23</c:f>
              <c:numCache>
                <c:formatCode>0.0%</c:formatCode>
                <c:ptCount val="3"/>
                <c:pt idx="0">
                  <c:v>0.4</c:v>
                </c:pt>
                <c:pt idx="1">
                  <c:v>0.375</c:v>
                </c:pt>
                <c:pt idx="2">
                  <c:v>0.43859649122807015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0F5-457E-B3E3-2B0D4E795BE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0"/>
        <c:overlap val="100"/>
        <c:axId val="288234688"/>
        <c:axId val="288238608"/>
      </c:barChart>
      <c:catAx>
        <c:axId val="28823468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pt-PT"/>
          </a:p>
        </c:txPr>
        <c:crossAx val="288238608"/>
        <c:crosses val="autoZero"/>
        <c:auto val="1"/>
        <c:lblAlgn val="ctr"/>
        <c:lblOffset val="100"/>
        <c:noMultiLvlLbl val="0"/>
      </c:catAx>
      <c:valAx>
        <c:axId val="288238608"/>
        <c:scaling>
          <c:orientation val="minMax"/>
          <c:max val="1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2882346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pt-P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603E0-E88D-014C-A2EF-385D6175EB9A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935163" y="1143000"/>
            <a:ext cx="29876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1E262-56E7-6A48-9592-4B9D978FB3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5141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1935163" y="1143000"/>
            <a:ext cx="2987675" cy="30861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51E262-56E7-6A48-9592-4B9D978FB343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39889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1935163" y="1143000"/>
            <a:ext cx="2987675" cy="30861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51E262-56E7-6A48-9592-4B9D978FB343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56605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2389894"/>
            <a:ext cx="8689976" cy="4610098"/>
          </a:xfrm>
        </p:spPr>
        <p:txBody>
          <a:bodyPr anchor="b">
            <a:normAutofit/>
          </a:bodyPr>
          <a:lstStyle>
            <a:lvl1pPr algn="ctr">
              <a:defRPr sz="64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7139996"/>
            <a:ext cx="8689976" cy="2519996"/>
          </a:xfrm>
        </p:spPr>
        <p:txBody>
          <a:bodyPr>
            <a:normAutofit/>
          </a:bodyPr>
          <a:lstStyle>
            <a:lvl1pPr marL="0" indent="0" algn="ctr">
              <a:buNone/>
              <a:defRPr sz="2933">
                <a:solidFill>
                  <a:schemeClr val="bg1">
                    <a:lumMod val="50000"/>
                  </a:schemeClr>
                </a:solidFill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42826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grafia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7880732"/>
            <a:ext cx="10364432" cy="1491146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5" y="1282893"/>
            <a:ext cx="9822532" cy="5905231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9386106"/>
            <a:ext cx="10364452" cy="1253884"/>
          </a:xfrm>
        </p:spPr>
        <p:txBody>
          <a:bodyPr/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32603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1120000"/>
            <a:ext cx="10364452" cy="6296770"/>
          </a:xfrm>
        </p:spPr>
        <p:txBody>
          <a:bodyPr anchor="ctr"/>
          <a:lstStyle>
            <a:lvl1pPr algn="ctr"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7725386"/>
            <a:ext cx="10364452" cy="2914606"/>
          </a:xfrm>
        </p:spPr>
        <p:txBody>
          <a:bodyPr anchor="ctr"/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07988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1603179"/>
            <a:ext cx="9302752" cy="5015587"/>
          </a:xfrm>
        </p:spPr>
        <p:txBody>
          <a:bodyPr anchor="ctr"/>
          <a:lstStyle>
            <a:lvl1pPr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5" y="6632599"/>
            <a:ext cx="8752299" cy="1092785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8034004"/>
            <a:ext cx="10364452" cy="2610856"/>
          </a:xfrm>
        </p:spPr>
        <p:txBody>
          <a:bodyPr anchor="ctr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  <p:sp>
        <p:nvSpPr>
          <p:cNvPr id="11" name="TextBox 10"/>
          <p:cNvSpPr txBox="1"/>
          <p:nvPr/>
        </p:nvSpPr>
        <p:spPr>
          <a:xfrm>
            <a:off x="983501" y="1631235"/>
            <a:ext cx="729184" cy="1074391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10666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466841" y="5732305"/>
            <a:ext cx="738188" cy="1074391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10666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48750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3929407"/>
            <a:ext cx="10364452" cy="4614916"/>
          </a:xfrm>
        </p:spPr>
        <p:txBody>
          <a:bodyPr anchor="b"/>
          <a:lstStyle>
            <a:lvl1pPr algn="ctr"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8565962"/>
            <a:ext cx="10364452" cy="2095669"/>
          </a:xfrm>
        </p:spPr>
        <p:txBody>
          <a:bodyPr anchor="t"/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19115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5" y="1119999"/>
            <a:ext cx="10364452" cy="2948989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5" y="4348986"/>
            <a:ext cx="3298976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3200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5" y="5407737"/>
            <a:ext cx="3298976" cy="5232256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90" y="4348986"/>
            <a:ext cx="3291521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3200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50" y="5407737"/>
            <a:ext cx="3303351" cy="5232256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9" y="4348986"/>
            <a:ext cx="3304928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3200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9" y="5407737"/>
            <a:ext cx="3304928" cy="5232256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481303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na de 3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5" y="1122152"/>
            <a:ext cx="10364452" cy="2946836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6" y="7725384"/>
            <a:ext cx="3296409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933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6" y="4348986"/>
            <a:ext cx="3296409" cy="2799997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6" y="8784132"/>
            <a:ext cx="3296409" cy="1855858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7725384"/>
            <a:ext cx="3301828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933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4348986"/>
            <a:ext cx="3303352" cy="2799997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8784131"/>
            <a:ext cx="3303352" cy="1855860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300" y="7725384"/>
            <a:ext cx="3300681" cy="1058748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933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9" y="4348986"/>
            <a:ext cx="3304928" cy="2799997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4" y="8784127"/>
            <a:ext cx="3305053" cy="1855864"/>
          </a:xfrm>
        </p:spPr>
        <p:txBody>
          <a:bodyPr anchor="t">
            <a:normAutofit/>
          </a:bodyPr>
          <a:lstStyle>
            <a:lvl1pPr marL="0" indent="0" algn="ctr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132188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4348989"/>
            <a:ext cx="10364452" cy="6291004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77716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1120004"/>
            <a:ext cx="2553327" cy="95199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1120004"/>
            <a:ext cx="7658724" cy="9519989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893706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14106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3" y="4348987"/>
            <a:ext cx="10363827" cy="6291004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54045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1522295"/>
            <a:ext cx="10351752" cy="5028272"/>
          </a:xfrm>
        </p:spPr>
        <p:txBody>
          <a:bodyPr anchor="b">
            <a:normAutofit/>
          </a:bodyPr>
          <a:lstStyle>
            <a:lvl1pPr>
              <a:defRPr sz="5333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6719733"/>
            <a:ext cx="10351752" cy="2513720"/>
          </a:xfrm>
        </p:spPr>
        <p:txBody>
          <a:bodyPr>
            <a:normAutofit/>
          </a:bodyPr>
          <a:lstStyle>
            <a:lvl1pPr marL="0" indent="0" algn="ctr">
              <a:buNone/>
              <a:defRPr sz="2667">
                <a:solidFill>
                  <a:schemeClr val="bg1">
                    <a:lumMod val="50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86157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6" y="1136385"/>
            <a:ext cx="10364451" cy="2932606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3" y="4348987"/>
            <a:ext cx="5106027" cy="6291004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4348987"/>
            <a:ext cx="5105400" cy="6291004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7661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6" y="1136385"/>
            <a:ext cx="10364451" cy="2932606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4356197"/>
            <a:ext cx="4873475" cy="1249332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3467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5" y="5605531"/>
            <a:ext cx="5106027" cy="5034460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4356197"/>
            <a:ext cx="4881804" cy="1249332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3467" b="0">
                <a:solidFill>
                  <a:schemeClr val="tx1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1" y="5605531"/>
            <a:ext cx="5105401" cy="5034460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26813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6175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43653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1119999"/>
            <a:ext cx="3935688" cy="3717257"/>
          </a:xfrm>
        </p:spPr>
        <p:txBody>
          <a:bodyPr anchor="b"/>
          <a:lstStyle>
            <a:lvl1pPr algn="ctr"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3" y="1120002"/>
            <a:ext cx="6200163" cy="9519989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6" y="4837256"/>
            <a:ext cx="3935689" cy="5802734"/>
          </a:xfrm>
        </p:spPr>
        <p:txBody>
          <a:bodyPr/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0400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599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6" y="1119999"/>
            <a:ext cx="5506157" cy="3717261"/>
          </a:xfrm>
        </p:spPr>
        <p:txBody>
          <a:bodyPr anchor="b"/>
          <a:lstStyle>
            <a:lvl1pPr algn="ctr">
              <a:defRPr sz="4267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72361" y="1120001"/>
            <a:ext cx="4007801" cy="9519991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837259"/>
            <a:ext cx="5506139" cy="5802732"/>
          </a:xfrm>
        </p:spPr>
        <p:txBody>
          <a:bodyPr/>
          <a:lstStyle>
            <a:lvl1pPr marL="0" indent="0" algn="ctr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834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12192003" cy="12599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6" y="1136385"/>
            <a:ext cx="10364451" cy="2932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4348989"/>
            <a:ext cx="10364452" cy="6291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10809159"/>
            <a:ext cx="2743200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chemeClr val="tx1"/>
                </a:solidFill>
              </a:defRPr>
            </a:lvl1pPr>
          </a:lstStyle>
          <a:p>
            <a:fld id="{488CFE54-9B73-834B-BF66-0775E95D484D}" type="datetimeFigureOut">
              <a:rPr lang="pt-PT" smtClean="0"/>
              <a:t>22/01/2020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5" y="10809159"/>
            <a:ext cx="6672887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3">
                <a:solidFill>
                  <a:schemeClr val="tx1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3" y="10809159"/>
            <a:ext cx="764215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chemeClr val="tx1"/>
                </a:solidFill>
              </a:defRPr>
            </a:lvl1pPr>
          </a:lstStyle>
          <a:p>
            <a:fld id="{F71FF9D4-244D-FE4E-B9D3-5AD99816B97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80295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  <p:sldLayoutId id="2147484044" r:id="rId12"/>
    <p:sldLayoutId id="2147484045" r:id="rId13"/>
    <p:sldLayoutId id="2147484046" r:id="rId14"/>
    <p:sldLayoutId id="2147484047" r:id="rId15"/>
    <p:sldLayoutId id="2147484048" r:id="rId16"/>
    <p:sldLayoutId id="2147484049" r:id="rId17"/>
    <p:sldLayoutId id="2147484050" r:id="rId18"/>
  </p:sldLayoutIdLst>
  <p:txStyles>
    <p:titleStyle>
      <a:lvl1pPr algn="ctr" defTabSz="1219170" rtl="0" eaLnBrk="1" latinLnBrk="0" hangingPunct="1">
        <a:lnSpc>
          <a:spcPct val="90000"/>
        </a:lnSpc>
        <a:spcBef>
          <a:spcPct val="0"/>
        </a:spcBef>
        <a:buNone/>
        <a:defRPr sz="48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120000"/>
        </a:lnSpc>
        <a:spcBef>
          <a:spcPts val="1333"/>
        </a:spcBef>
        <a:buClr>
          <a:schemeClr val="tx1"/>
        </a:buClr>
        <a:buFont typeface="Arial" panose="020B0604020202020204" pitchFamily="34" charset="0"/>
        <a:buChar char="•"/>
        <a:defRPr sz="26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2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2133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120000"/>
        </a:lnSpc>
        <a:spcBef>
          <a:spcPts val="667"/>
        </a:spcBef>
        <a:buClr>
          <a:schemeClr val="tx1"/>
        </a:buClr>
        <a:buFont typeface="Arial" panose="020B0604020202020204" pitchFamily="34" charset="0"/>
        <a:buChar char="•"/>
        <a:defRPr sz="1867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5" Type="http://schemas.openxmlformats.org/officeDocument/2006/relationships/chart" Target="../charts/chart20.xml"/><Relationship Id="rId4" Type="http://schemas.openxmlformats.org/officeDocument/2006/relationships/chart" Target="../charts/char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2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5" Type="http://schemas.openxmlformats.org/officeDocument/2006/relationships/chart" Target="../charts/chart25.xml"/><Relationship Id="rId4" Type="http://schemas.openxmlformats.org/officeDocument/2006/relationships/chart" Target="../charts/chart2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1.xml"/><Relationship Id="rId3" Type="http://schemas.openxmlformats.org/officeDocument/2006/relationships/chart" Target="../charts/chart26.xml"/><Relationship Id="rId7" Type="http://schemas.openxmlformats.org/officeDocument/2006/relationships/chart" Target="../charts/chart30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6" Type="http://schemas.openxmlformats.org/officeDocument/2006/relationships/chart" Target="../charts/chart29.xml"/><Relationship Id="rId5" Type="http://schemas.openxmlformats.org/officeDocument/2006/relationships/chart" Target="../charts/chart28.xml"/><Relationship Id="rId4" Type="http://schemas.openxmlformats.org/officeDocument/2006/relationships/chart" Target="../charts/chart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8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CAE2CBA9-0919-3B42-B701-04249B67370C}"/>
              </a:ext>
            </a:extLst>
          </p:cNvPr>
          <p:cNvSpPr/>
          <p:nvPr/>
        </p:nvSpPr>
        <p:spPr>
          <a:xfrm>
            <a:off x="-66907" y="4951142"/>
            <a:ext cx="12355551" cy="168980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42900" sx="104000" sy="104000" algn="ctr" rotWithShape="0">
              <a:schemeClr val="tx1">
                <a:lumMod val="50000"/>
                <a:lumOff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59F7174-DBCB-CF4D-9156-1095E53DA7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282827"/>
            <a:ext cx="12192000" cy="2207183"/>
          </a:xfrm>
        </p:spPr>
        <p:txBody>
          <a:bodyPr>
            <a:noAutofit/>
          </a:bodyPr>
          <a:lstStyle/>
          <a:p>
            <a: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INQUÉRITO À EMPREGABILIDADE </a:t>
            </a:r>
            <a:b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PT" sz="40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 DIPLOMADOS DA FCUL EM 2011/12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AED09D34-0D73-2543-9BF6-020E2D1812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8937" y="7158325"/>
            <a:ext cx="5414125" cy="1196717"/>
          </a:xfrm>
          <a:effectLst/>
        </p:spPr>
        <p:txBody>
          <a:bodyPr>
            <a:normAutofit/>
          </a:bodyPr>
          <a:lstStyle/>
          <a:p>
            <a:r>
              <a:rPr lang="pt-PT" sz="3600" dirty="0"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Edição 2015</a:t>
            </a:r>
          </a:p>
        </p:txBody>
      </p:sp>
      <p:pic>
        <p:nvPicPr>
          <p:cNvPr id="64" name="Imagem 63">
            <a:extLst>
              <a:ext uri="{FF2B5EF4-FFF2-40B4-BE49-F238E27FC236}">
                <a16:creationId xmlns:a16="http://schemas.microsoft.com/office/drawing/2014/main" xmlns="" id="{09E4CB31-4FB0-BB4F-B9F2-F1F087D1F5F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7100"/>
          <a:stretch/>
        </p:blipFill>
        <p:spPr>
          <a:xfrm>
            <a:off x="4464023" y="1429183"/>
            <a:ext cx="3263952" cy="1414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4334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Inserção profissional</a:t>
            </a:r>
          </a:p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Tempo de espera para a obtenção do 1.º emprego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xmlns="" id="{9B804816-7650-854F-BE31-ECE4859C2F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024644"/>
              </p:ext>
            </p:extLst>
          </p:nvPr>
        </p:nvGraphicFramePr>
        <p:xfrm>
          <a:off x="1698946" y="2057401"/>
          <a:ext cx="8794107" cy="5242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3D97F32F-C802-4FFA-B245-D1275E7775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42007511"/>
              </p:ext>
            </p:extLst>
          </p:nvPr>
        </p:nvGraphicFramePr>
        <p:xfrm>
          <a:off x="419100" y="7299961"/>
          <a:ext cx="11353800" cy="4998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05093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Inserção profissional</a:t>
            </a:r>
          </a:p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Tempo de espera para a obtenção do 1.º emprego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xmlns="" id="{E1DFAA4A-2D0A-584D-A576-225D433033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3302787"/>
              </p:ext>
            </p:extLst>
          </p:nvPr>
        </p:nvGraphicFramePr>
        <p:xfrm>
          <a:off x="1149329" y="2087881"/>
          <a:ext cx="9893339" cy="4952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xmlns="" id="{79491DC9-990E-1F4B-9FD5-A2193FF170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1208517"/>
              </p:ext>
            </p:extLst>
          </p:nvPr>
        </p:nvGraphicFramePr>
        <p:xfrm>
          <a:off x="1149330" y="7423061"/>
          <a:ext cx="9893339" cy="49670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877322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Inserção profissional</a:t>
            </a:r>
          </a:p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Prosseguimento de estudos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xmlns="" id="{A9BCE867-9B46-2747-A998-67DE8A496A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86408696"/>
              </p:ext>
            </p:extLst>
          </p:nvPr>
        </p:nvGraphicFramePr>
        <p:xfrm>
          <a:off x="956559" y="2205057"/>
          <a:ext cx="10278881" cy="4602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xmlns="" id="{5B184734-D5D2-BC47-B834-D10D1C0404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8429745"/>
              </p:ext>
            </p:extLst>
          </p:nvPr>
        </p:nvGraphicFramePr>
        <p:xfrm>
          <a:off x="1075979" y="7306894"/>
          <a:ext cx="10040040" cy="49339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31994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Emprego na área da formação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AD9BBC95-D57D-4E06-8D61-4331EC893373}"/>
              </a:ext>
            </a:extLst>
          </p:cNvPr>
          <p:cNvSpPr/>
          <p:nvPr/>
        </p:nvSpPr>
        <p:spPr>
          <a:xfrm>
            <a:off x="330420" y="1878405"/>
            <a:ext cx="11658598" cy="907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t-P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Taxa de emprego na área da formação (% de diplomados com atividade profissional remunerada, a trabalhar na área de formação) da FCUL é calculada da seguinte forma: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506549C4-E8E7-482C-B267-8F39525F369C}"/>
              </a:ext>
            </a:extLst>
          </p:cNvPr>
          <p:cNvSpPr/>
          <p:nvPr/>
        </p:nvSpPr>
        <p:spPr>
          <a:xfrm>
            <a:off x="1762326" y="4442398"/>
            <a:ext cx="10226692" cy="147970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CAPRAF – Número de diplomados com atividade profissional remunerada na área de formação</a:t>
            </a:r>
          </a:p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CAPR – Número de diplomados com atividade profissional remunerada</a:t>
            </a:r>
          </a:p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SAPR – Número de diplomados sem atividade profissional remunerada</a:t>
            </a:r>
          </a:p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NRQ – Número de diplomados não respondentes à questão da área de formação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tângulo 5">
                <a:extLst>
                  <a:ext uri="{FF2B5EF4-FFF2-40B4-BE49-F238E27FC236}">
                    <a16:creationId xmlns:a16="http://schemas.microsoft.com/office/drawing/2014/main" xmlns="" id="{65821E9F-39F6-4449-A746-EAF0BA56EA20}"/>
                  </a:ext>
                </a:extLst>
              </p:cNvPr>
              <p:cNvSpPr/>
              <p:nvPr/>
            </p:nvSpPr>
            <p:spPr>
              <a:xfrm>
                <a:off x="330419" y="3194331"/>
                <a:ext cx="11531161" cy="8499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</a:pPr>
                <a14:m>
                  <m:oMath xmlns:m="http://schemas.openxmlformats.org/officeDocument/2006/math">
                    <m:r>
                      <a:rPr lang="pt-PT" sz="280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𝑇𝐸</m:t>
                    </m:r>
                    <m:r>
                      <a:rPr lang="pt-PT" sz="28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𝐴𝐹</m:t>
                    </m:r>
                    <m:r>
                      <a:rPr lang="pt-PT" sz="28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=</m:t>
                    </m:r>
                    <m:f>
                      <m:fPr>
                        <m:ctrlP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𝐶𝐴𝑃𝑅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𝐴𝐹</m:t>
                        </m:r>
                      </m:num>
                      <m:den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𝐶𝐴𝑃𝑅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𝑆𝐴𝑃𝑅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𝑁𝑅𝑄</m:t>
                        </m:r>
                      </m:den>
                    </m:f>
                  </m:oMath>
                </a14:m>
                <a:r>
                  <a:rPr lang="pt-PT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x 100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208</m:t>
                        </m:r>
                      </m:num>
                      <m:den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259+76−</m:t>
                        </m:r>
                        <m:r>
                          <a:rPr lang="pt-PT" sz="28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7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pt-PT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100 = 80,3%</a:t>
                </a:r>
              </a:p>
            </p:txBody>
          </p:sp>
        </mc:Choice>
        <mc:Fallback xmlns="">
          <p:sp>
            <p:nvSpPr>
              <p:cNvPr id="6" name="Retângulo 5">
                <a:extLst>
                  <a:ext uri="{FF2B5EF4-FFF2-40B4-BE49-F238E27FC236}">
                    <a16:creationId xmlns:a16="http://schemas.microsoft.com/office/drawing/2014/main" id="{65821E9F-39F6-4449-A746-EAF0BA56EA2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419" y="3194331"/>
                <a:ext cx="11531161" cy="849913"/>
              </a:xfrm>
              <a:prstGeom prst="rect">
                <a:avLst/>
              </a:prstGeom>
              <a:blipFill>
                <a:blip r:embed="rId3"/>
                <a:stretch>
                  <a:fillRect b="-2878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xmlns="" id="{B702B046-D3E9-443E-AA41-464BD55F9E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2720152"/>
              </p:ext>
            </p:extLst>
          </p:nvPr>
        </p:nvGraphicFramePr>
        <p:xfrm>
          <a:off x="101490" y="6155072"/>
          <a:ext cx="11989019" cy="28465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xmlns="" id="{6267593B-FE9F-470F-8441-AD11E518B7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1272679"/>
              </p:ext>
            </p:extLst>
          </p:nvPr>
        </p:nvGraphicFramePr>
        <p:xfrm>
          <a:off x="683077" y="9140939"/>
          <a:ext cx="10825843" cy="34590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351029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Entidade empregadora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F913273C-1CEC-41BF-A77D-778BDF02CD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971006"/>
              </p:ext>
            </p:extLst>
          </p:nvPr>
        </p:nvGraphicFramePr>
        <p:xfrm>
          <a:off x="1385207" y="2569690"/>
          <a:ext cx="9421586" cy="9143995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6966446">
                  <a:extLst>
                    <a:ext uri="{9D8B030D-6E8A-4147-A177-3AD203B41FA5}">
                      <a16:colId xmlns:a16="http://schemas.microsoft.com/office/drawing/2014/main" xmlns="" val="1884851538"/>
                    </a:ext>
                  </a:extLst>
                </a:gridCol>
                <a:gridCol w="2455140">
                  <a:extLst>
                    <a:ext uri="{9D8B030D-6E8A-4147-A177-3AD203B41FA5}">
                      <a16:colId xmlns:a16="http://schemas.microsoft.com/office/drawing/2014/main" xmlns="" val="581557773"/>
                    </a:ext>
                  </a:extLst>
                </a:gridCol>
              </a:tblGrid>
              <a:tr h="81358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400" b="0" dirty="0">
                          <a:effectLst/>
                        </a:rPr>
                        <a:t>Entidade</a:t>
                      </a:r>
                      <a:endParaRPr lang="pt-PT" sz="24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400" b="0" dirty="0">
                          <a:effectLst/>
                        </a:rPr>
                        <a:t>N.º de diplomados</a:t>
                      </a:r>
                      <a:endParaRPr lang="pt-PT" sz="24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61086459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dirty="0">
                          <a:effectLst/>
                        </a:rPr>
                        <a:t>Faculdade de Ciências da Universidade de Lisboa</a:t>
                      </a:r>
                      <a:endParaRPr lang="pt-PT" sz="20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dirty="0">
                          <a:effectLst/>
                        </a:rPr>
                        <a:t>9</a:t>
                      </a:r>
                      <a:endParaRPr lang="pt-PT" sz="20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583734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dirty="0">
                          <a:effectLst/>
                        </a:rPr>
                        <a:t>Instituto de Medicina Molecular</a:t>
                      </a:r>
                      <a:endParaRPr lang="pt-PT" sz="20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>
                          <a:effectLst/>
                        </a:rPr>
                        <a:t>6</a:t>
                      </a:r>
                      <a:endParaRPr lang="pt-PT" sz="20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7358701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>
                          <a:effectLst/>
                        </a:rPr>
                        <a:t>Instituto Gulbenkian de Ciência</a:t>
                      </a:r>
                      <a:endParaRPr lang="pt-PT" sz="20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>
                          <a:effectLst/>
                        </a:rPr>
                        <a:t>6</a:t>
                      </a:r>
                      <a:endParaRPr lang="pt-PT" sz="20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9249035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dirty="0" err="1">
                          <a:effectLst/>
                        </a:rPr>
                        <a:t>Deloitte</a:t>
                      </a:r>
                      <a:endParaRPr lang="pt-PT" sz="20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>
                          <a:effectLst/>
                        </a:rPr>
                        <a:t>5</a:t>
                      </a:r>
                      <a:endParaRPr lang="pt-PT" sz="20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95318412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dirty="0" err="1">
                          <a:effectLst/>
                        </a:rPr>
                        <a:t>Mercer</a:t>
                      </a:r>
                      <a:r>
                        <a:rPr lang="pt-PT" sz="2000" b="0" dirty="0">
                          <a:effectLst/>
                        </a:rPr>
                        <a:t> Portugal</a:t>
                      </a:r>
                      <a:endParaRPr lang="pt-PT" sz="20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>
                          <a:effectLst/>
                        </a:rPr>
                        <a:t>4</a:t>
                      </a:r>
                      <a:endParaRPr lang="pt-PT" sz="20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82553999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>
                          <a:effectLst/>
                        </a:rPr>
                        <a:t>Novabase</a:t>
                      </a:r>
                      <a:endParaRPr lang="pt-PT" sz="20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dirty="0">
                          <a:effectLst/>
                        </a:rPr>
                        <a:t>3</a:t>
                      </a:r>
                      <a:endParaRPr lang="pt-PT" sz="20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98560288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>
                          <a:effectLst/>
                        </a:rPr>
                        <a:t>Portugal Telecom</a:t>
                      </a:r>
                      <a:endParaRPr lang="pt-PT" sz="20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dirty="0">
                          <a:effectLst/>
                        </a:rPr>
                        <a:t>3</a:t>
                      </a:r>
                      <a:endParaRPr lang="pt-PT" sz="20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3157905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dirty="0">
                          <a:effectLst/>
                        </a:rPr>
                        <a:t>Accenture</a:t>
                      </a:r>
                      <a:endParaRPr lang="pt-PT" sz="20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dirty="0">
                          <a:effectLst/>
                        </a:rPr>
                        <a:t>2</a:t>
                      </a:r>
                      <a:endParaRPr lang="pt-PT" sz="20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68915922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dirty="0">
                          <a:effectLst/>
                        </a:rPr>
                        <a:t>Fundação para a Ciência e Tecnologia</a:t>
                      </a:r>
                      <a:endParaRPr lang="pt-PT" sz="20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dirty="0">
                          <a:effectLst/>
                        </a:rPr>
                        <a:t>2</a:t>
                      </a:r>
                      <a:endParaRPr lang="pt-PT" sz="20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92473225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dirty="0">
                          <a:effectLst/>
                        </a:rPr>
                        <a:t>Instituto de Tecnologia Química e Biológica</a:t>
                      </a:r>
                      <a:endParaRPr lang="pt-PT" sz="20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dirty="0">
                          <a:effectLst/>
                        </a:rPr>
                        <a:t>2</a:t>
                      </a:r>
                      <a:endParaRPr lang="pt-PT" sz="20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05721666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>
                          <a:effectLst/>
                        </a:rPr>
                        <a:t>Instituto Nacional de Saúde Dr. Ricardo Jorge</a:t>
                      </a:r>
                      <a:endParaRPr lang="pt-PT" sz="20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dirty="0">
                          <a:effectLst/>
                        </a:rPr>
                        <a:t>2</a:t>
                      </a:r>
                      <a:endParaRPr lang="pt-PT" sz="20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15626003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>
                          <a:effectLst/>
                        </a:rPr>
                        <a:t>Instituto Superior Técnico</a:t>
                      </a:r>
                      <a:endParaRPr lang="pt-PT" sz="20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dirty="0">
                          <a:effectLst/>
                        </a:rPr>
                        <a:t>2</a:t>
                      </a:r>
                      <a:endParaRPr lang="pt-PT" sz="20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02389349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>
                          <a:effectLst/>
                        </a:rPr>
                        <a:t>Linkare TI</a:t>
                      </a:r>
                      <a:endParaRPr lang="pt-PT" sz="20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>
                          <a:effectLst/>
                        </a:rPr>
                        <a:t>2</a:t>
                      </a:r>
                      <a:endParaRPr lang="pt-PT" sz="20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59583893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dirty="0">
                          <a:effectLst/>
                        </a:rPr>
                        <a:t>Marinha Portuguesa</a:t>
                      </a:r>
                      <a:endParaRPr lang="pt-PT" sz="20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dirty="0">
                          <a:effectLst/>
                        </a:rPr>
                        <a:t>2</a:t>
                      </a:r>
                      <a:endParaRPr lang="pt-PT" sz="20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4858164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dirty="0">
                          <a:effectLst/>
                        </a:rPr>
                        <a:t>Centro de Ciências e Tecnologias Nucleares</a:t>
                      </a:r>
                      <a:endParaRPr lang="pt-PT" sz="20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>
                          <a:effectLst/>
                        </a:rPr>
                        <a:t>2</a:t>
                      </a:r>
                      <a:endParaRPr lang="pt-PT" sz="2000" b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9274668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t-PT" sz="2000" b="0" dirty="0">
                          <a:effectLst/>
                        </a:rPr>
                        <a:t>Instituto de Biologia Experimental e Tecnológica</a:t>
                      </a:r>
                      <a:endParaRPr lang="pt-PT" sz="20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dirty="0">
                          <a:effectLst/>
                        </a:rPr>
                        <a:t>2</a:t>
                      </a:r>
                      <a:endParaRPr lang="pt-PT" sz="20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94272917"/>
                  </a:ext>
                </a:extLst>
              </a:tr>
              <a:tr h="4900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2000" b="0" dirty="0">
                          <a:effectLst/>
                        </a:rPr>
                        <a:t>Marine and Environmental Marine Centre</a:t>
                      </a:r>
                      <a:endParaRPr lang="pt-PT" sz="20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2000" b="0" dirty="0">
                          <a:effectLst/>
                        </a:rPr>
                        <a:t>2</a:t>
                      </a:r>
                      <a:endParaRPr lang="pt-PT" sz="20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63264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46120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Internacionalização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xmlns="" id="{0DC8A603-64A1-2F43-8B89-C01C6C949F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96617456"/>
              </p:ext>
            </p:extLst>
          </p:nvPr>
        </p:nvGraphicFramePr>
        <p:xfrm>
          <a:off x="800100" y="2427168"/>
          <a:ext cx="10591800" cy="41412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88753B8E-6371-4E4A-ADAE-42C89B7DC5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3634121"/>
              </p:ext>
            </p:extLst>
          </p:nvPr>
        </p:nvGraphicFramePr>
        <p:xfrm>
          <a:off x="800100" y="6951504"/>
          <a:ext cx="10591800" cy="51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45636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Melhoria profissional e relevância do curso para progressão na carreira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A6C8A489-DB61-404F-9FDC-2918EF71E9F0}"/>
              </a:ext>
            </a:extLst>
          </p:cNvPr>
          <p:cNvSpPr/>
          <p:nvPr/>
        </p:nvSpPr>
        <p:spPr>
          <a:xfrm>
            <a:off x="1763486" y="1874779"/>
            <a:ext cx="102216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Avaliação da formação recebida, por grau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xmlns="" id="{BF97FA20-8C10-2D4C-A65A-219C5B1D462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584876"/>
              </p:ext>
            </p:extLst>
          </p:nvPr>
        </p:nvGraphicFramePr>
        <p:xfrm>
          <a:off x="601074" y="2239996"/>
          <a:ext cx="10989852" cy="30708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xmlns="" id="{39B7FCD9-A9FA-D742-A28F-523B62E1C1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429176"/>
              </p:ext>
            </p:extLst>
          </p:nvPr>
        </p:nvGraphicFramePr>
        <p:xfrm>
          <a:off x="601074" y="5807207"/>
          <a:ext cx="10989852" cy="30708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E327421A-E3C5-0B4F-8658-AD0BCA3CFC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38113591"/>
              </p:ext>
            </p:extLst>
          </p:nvPr>
        </p:nvGraphicFramePr>
        <p:xfrm>
          <a:off x="601075" y="9462260"/>
          <a:ext cx="10989852" cy="30708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C2F1E31C-1572-4068-9A9B-D185A5238BA1}"/>
              </a:ext>
            </a:extLst>
          </p:cNvPr>
          <p:cNvSpPr/>
          <p:nvPr/>
        </p:nvSpPr>
        <p:spPr>
          <a:xfrm>
            <a:off x="995319" y="5437875"/>
            <a:ext cx="109898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Adequação da formação às necessidades do mercado de trabalho, por grau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8C51C93E-E042-4CBD-B2B9-F94080EB5416}"/>
              </a:ext>
            </a:extLst>
          </p:cNvPr>
          <p:cNvSpPr/>
          <p:nvPr/>
        </p:nvSpPr>
        <p:spPr>
          <a:xfrm>
            <a:off x="4176475" y="9096922"/>
            <a:ext cx="78086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Grau de satisfação com o percurso profissional, por grau</a:t>
            </a:r>
          </a:p>
        </p:txBody>
      </p:sp>
      <p:cxnSp>
        <p:nvCxnSpPr>
          <p:cNvPr id="11" name="Conexão reta 10">
            <a:extLst>
              <a:ext uri="{FF2B5EF4-FFF2-40B4-BE49-F238E27FC236}">
                <a16:creationId xmlns:a16="http://schemas.microsoft.com/office/drawing/2014/main" xmlns="" id="{EDCE6EFB-342F-4427-BAD9-3263377C7DE8}"/>
              </a:ext>
            </a:extLst>
          </p:cNvPr>
          <p:cNvCxnSpPr>
            <a:cxnSpLocks/>
          </p:cNvCxnSpPr>
          <p:nvPr/>
        </p:nvCxnSpPr>
        <p:spPr>
          <a:xfrm>
            <a:off x="0" y="5386469"/>
            <a:ext cx="12192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xão reta 13">
            <a:extLst>
              <a:ext uri="{FF2B5EF4-FFF2-40B4-BE49-F238E27FC236}">
                <a16:creationId xmlns:a16="http://schemas.microsoft.com/office/drawing/2014/main" xmlns="" id="{43D10506-C022-4F57-9C39-28C68296D41A}"/>
              </a:ext>
            </a:extLst>
          </p:cNvPr>
          <p:cNvCxnSpPr>
            <a:cxnSpLocks/>
          </p:cNvCxnSpPr>
          <p:nvPr/>
        </p:nvCxnSpPr>
        <p:spPr>
          <a:xfrm>
            <a:off x="0" y="9047108"/>
            <a:ext cx="12192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32930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Relação entre Indicadores de Empregabilidade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5225172D-A3F4-42CF-8A4A-CAA17F636F81}"/>
              </a:ext>
            </a:extLst>
          </p:cNvPr>
          <p:cNvSpPr/>
          <p:nvPr/>
        </p:nvSpPr>
        <p:spPr>
          <a:xfrm>
            <a:off x="5848828" y="1845202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Remuneração e emprego na área da formação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C76D9C76-F0B1-48B1-816C-62916F850B77}"/>
              </a:ext>
            </a:extLst>
          </p:cNvPr>
          <p:cNvSpPr/>
          <p:nvPr/>
        </p:nvSpPr>
        <p:spPr>
          <a:xfrm>
            <a:off x="5848828" y="5431201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Remuneração e internacionalização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xmlns="" id="{3C713BBA-DE57-4025-833A-6FBE15B3F828}"/>
              </a:ext>
            </a:extLst>
          </p:cNvPr>
          <p:cNvSpPr/>
          <p:nvPr/>
        </p:nvSpPr>
        <p:spPr>
          <a:xfrm>
            <a:off x="4968238" y="9091841"/>
            <a:ext cx="69765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PT" sz="24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Internacionalização e emprego na área de formação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1D9D066A-9EB9-1349-8D59-63B4297EFF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515345"/>
              </p:ext>
            </p:extLst>
          </p:nvPr>
        </p:nvGraphicFramePr>
        <p:xfrm>
          <a:off x="127867" y="2265547"/>
          <a:ext cx="4398414" cy="3120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xmlns="" id="{6251D1C8-7A1F-C048-B173-37F7B0AB87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56144063"/>
              </p:ext>
            </p:extLst>
          </p:nvPr>
        </p:nvGraphicFramePr>
        <p:xfrm>
          <a:off x="4770120" y="2265546"/>
          <a:ext cx="7294014" cy="3120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6" name="Conexão reta 5">
            <a:extLst>
              <a:ext uri="{FF2B5EF4-FFF2-40B4-BE49-F238E27FC236}">
                <a16:creationId xmlns:a16="http://schemas.microsoft.com/office/drawing/2014/main" xmlns="" id="{D299CA84-F676-402C-97EF-484D39C6A992}"/>
              </a:ext>
            </a:extLst>
          </p:cNvPr>
          <p:cNvCxnSpPr>
            <a:cxnSpLocks/>
          </p:cNvCxnSpPr>
          <p:nvPr/>
        </p:nvCxnSpPr>
        <p:spPr>
          <a:xfrm>
            <a:off x="0" y="5386469"/>
            <a:ext cx="12192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xão reta 15">
            <a:extLst>
              <a:ext uri="{FF2B5EF4-FFF2-40B4-BE49-F238E27FC236}">
                <a16:creationId xmlns:a16="http://schemas.microsoft.com/office/drawing/2014/main" xmlns="" id="{F7ABA89B-1C6F-43EF-8379-C28FBEEDD804}"/>
              </a:ext>
            </a:extLst>
          </p:cNvPr>
          <p:cNvCxnSpPr>
            <a:cxnSpLocks/>
          </p:cNvCxnSpPr>
          <p:nvPr/>
        </p:nvCxnSpPr>
        <p:spPr>
          <a:xfrm>
            <a:off x="0" y="9047108"/>
            <a:ext cx="12192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xmlns="" id="{6C157C68-B846-D843-8878-A35E6D2BAF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3534531"/>
              </p:ext>
            </p:extLst>
          </p:nvPr>
        </p:nvGraphicFramePr>
        <p:xfrm>
          <a:off x="141088" y="5867772"/>
          <a:ext cx="4642253" cy="30879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7" name="Gráfico 16">
            <a:extLst>
              <a:ext uri="{FF2B5EF4-FFF2-40B4-BE49-F238E27FC236}">
                <a16:creationId xmlns:a16="http://schemas.microsoft.com/office/drawing/2014/main" xmlns="" id="{6646EFF3-C94C-5D41-ACE1-B6C0BB1085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14569301"/>
              </p:ext>
            </p:extLst>
          </p:nvPr>
        </p:nvGraphicFramePr>
        <p:xfrm>
          <a:off x="4911207" y="5878092"/>
          <a:ext cx="7280793" cy="3087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8" name="Gráfico 17">
            <a:extLst>
              <a:ext uri="{FF2B5EF4-FFF2-40B4-BE49-F238E27FC236}">
                <a16:creationId xmlns:a16="http://schemas.microsoft.com/office/drawing/2014/main" xmlns="" id="{38EECFE9-44EF-6640-A49E-DFC95ADBE6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48551117"/>
              </p:ext>
            </p:extLst>
          </p:nvPr>
        </p:nvGraphicFramePr>
        <p:xfrm>
          <a:off x="127867" y="9643959"/>
          <a:ext cx="4605024" cy="2889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9" name="Gráfico 18">
            <a:extLst>
              <a:ext uri="{FF2B5EF4-FFF2-40B4-BE49-F238E27FC236}">
                <a16:creationId xmlns:a16="http://schemas.microsoft.com/office/drawing/2014/main" xmlns="" id="{52D22E6D-C413-CC4A-A684-EB015451B5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2082341"/>
              </p:ext>
            </p:extLst>
          </p:nvPr>
        </p:nvGraphicFramePr>
        <p:xfrm>
          <a:off x="4783341" y="9598238"/>
          <a:ext cx="7402712" cy="3028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2636523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E08E9CED-B2E5-4B43-99D7-20CE6CAB6478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32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Indicadores Principais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AFCB92FC-B04E-1C42-8F4D-795B4FEC3C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AC63C0D0-4D64-4E34-B87E-173666BB68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8083546"/>
              </p:ext>
            </p:extLst>
          </p:nvPr>
        </p:nvGraphicFramePr>
        <p:xfrm>
          <a:off x="0" y="1705700"/>
          <a:ext cx="12192000" cy="1254243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xmlns="" val="2178627965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xmlns="" val="1018786918"/>
                    </a:ext>
                  </a:extLst>
                </a:gridCol>
              </a:tblGrid>
              <a:tr h="2336911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2800" b="0" u="none" strike="noStrike" dirty="0">
                          <a:effectLst/>
                        </a:rPr>
                        <a:t>Taxa de emprego </a:t>
                      </a:r>
                    </a:p>
                    <a:p>
                      <a:pPr algn="ctr" fontAlgn="ctr"/>
                      <a:r>
                        <a:rPr lang="pt-PT" sz="2400" b="0" u="none" strike="noStrike" dirty="0">
                          <a:effectLst/>
                        </a:rPr>
                        <a:t>(% de diplomados com atividade profissional remunerada)</a:t>
                      </a:r>
                      <a:endParaRPr lang="pt-PT" sz="2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b="0" u="none" strike="noStrike" dirty="0">
                          <a:effectLst/>
                        </a:rPr>
                        <a:t>81,2%</a:t>
                      </a:r>
                      <a:endParaRPr lang="pt-PT" sz="2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266797520"/>
                  </a:ext>
                </a:extLst>
              </a:tr>
              <a:tr h="2613371"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u="none" strike="noStrike" dirty="0" smtClean="0">
                        <a:effectLst/>
                      </a:endParaRPr>
                    </a:p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b="0" u="none" strike="noStrike" dirty="0" smtClean="0">
                          <a:effectLst/>
                        </a:rPr>
                        <a:t>Tempo de espera para </a:t>
                      </a:r>
                      <a:r>
                        <a:rPr lang="pt-PT" sz="2800" b="0" kern="1200" dirty="0" smtClean="0">
                          <a:uFill>
                            <a:solidFill>
                              <a:schemeClr val="tx2">
                                <a:lumMod val="40000"/>
                                <a:lumOff val="60000"/>
                              </a:schemeClr>
                            </a:solidFill>
                          </a:uFill>
                        </a:rPr>
                        <a:t>a obtenção do 1.º emprego</a:t>
                      </a:r>
                      <a:r>
                        <a:rPr lang="pt-PT" sz="2800" b="0" u="none" strike="noStrike" dirty="0" smtClean="0">
                          <a:effectLst/>
                        </a:rPr>
                        <a:t/>
                      </a:r>
                      <a:br>
                        <a:rPr lang="pt-PT" sz="2800" b="0" u="none" strike="noStrike" dirty="0" smtClean="0">
                          <a:effectLst/>
                        </a:rPr>
                      </a:br>
                      <a:r>
                        <a:rPr lang="pt-PT" sz="2400" b="0" u="none" strike="noStrike" dirty="0" smtClean="0">
                          <a:effectLst/>
                        </a:rPr>
                        <a:t>(% de diplomados que obtiveram emprego até 12 meses após a conclusão do curso)</a:t>
                      </a:r>
                      <a:endParaRPr lang="pt-PT" sz="2800" b="0" u="none" strike="noStrike" dirty="0" smtClean="0">
                        <a:effectLst/>
                      </a:endParaRPr>
                    </a:p>
                    <a:p>
                      <a:pPr algn="ctr" fontAlgn="ctr"/>
                      <a:endParaRPr lang="pt-PT" sz="2400" b="0" u="none" strike="noStrike" dirty="0">
                        <a:effectLst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u="none" strike="noStrike" dirty="0" smtClean="0">
                        <a:effectLst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b="0" u="none" strike="noStrike" dirty="0" smtClean="0">
                          <a:effectLst/>
                        </a:rPr>
                        <a:t>84,2%</a:t>
                      </a:r>
                      <a:endParaRPr lang="pt-PT" sz="28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44387279"/>
                  </a:ext>
                </a:extLst>
              </a:tr>
              <a:tr h="2471976">
                <a:tc>
                  <a:txBody>
                    <a:bodyPr/>
                    <a:lstStyle/>
                    <a:p>
                      <a:pPr algn="ctr" fontAlgn="ctr"/>
                      <a:endParaRPr lang="pt-PT" sz="28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pt-PT" sz="2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Emprego na área de formação </a:t>
                      </a:r>
                    </a:p>
                    <a:p>
                      <a:pPr algn="ctr" fontAlgn="ctr"/>
                      <a:r>
                        <a:rPr lang="pt-PT" sz="2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(% de diplomados com atividade profissional remunerada, a trabalhar na área de formação)</a:t>
                      </a:r>
                    </a:p>
                    <a:p>
                      <a:pPr algn="ctr" fontAlgn="ctr"/>
                      <a:endParaRPr lang="pt-PT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80,3%</a:t>
                      </a:r>
                    </a:p>
                    <a:p>
                      <a:pPr algn="ctr"/>
                      <a:endParaRPr lang="pt-PT" sz="2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278691"/>
                  </a:ext>
                </a:extLst>
              </a:tr>
              <a:tr h="2406316">
                <a:tc>
                  <a:txBody>
                    <a:bodyPr/>
                    <a:lstStyle/>
                    <a:p>
                      <a:pPr algn="ctr" fontAlgn="ctr"/>
                      <a:endParaRPr lang="pt-PT" sz="3200" b="0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pt-PT" sz="2800" b="0" u="none" strike="noStrike" dirty="0" smtClean="0">
                          <a:effectLst/>
                        </a:rPr>
                        <a:t>Internacionalização do emprego 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400" b="0" u="none" strike="noStrike" dirty="0" smtClean="0">
                          <a:effectLst/>
                        </a:rPr>
                        <a:t>(% de </a:t>
                      </a:r>
                      <a:r>
                        <a:rPr kumimoji="0" lang="pt-PT" sz="2400" b="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diplomados com atividade profissional remunerada, a trabalhar no estrangeiro</a:t>
                      </a:r>
                      <a:r>
                        <a:rPr lang="pt-PT" sz="2400" b="0" u="none" strike="noStrike" dirty="0" smtClean="0">
                          <a:effectLst/>
                        </a:rPr>
                        <a:t>)</a:t>
                      </a:r>
                      <a:endParaRPr lang="pt-PT" sz="24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u="none" strike="noStrike" dirty="0">
                        <a:effectLst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dirty="0" smtClean="0"/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b="0" dirty="0" smtClean="0"/>
                        <a:t>19,3%</a:t>
                      </a:r>
                      <a:endParaRPr lang="pt-PT" sz="2800" b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575609933"/>
                  </a:ext>
                </a:extLst>
              </a:tr>
              <a:tr h="2713858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b="0" u="none" strike="noStrike" dirty="0" smtClean="0">
                          <a:effectLst/>
                        </a:rPr>
                        <a:t>Remuneração média mensal bruta </a:t>
                      </a:r>
                      <a:r>
                        <a:rPr lang="pt-PT" sz="2400" b="0" u="none" strike="noStrike" dirty="0" smtClean="0">
                          <a:effectLst/>
                        </a:rPr>
                        <a:t>(Base)</a:t>
                      </a:r>
                      <a:endParaRPr lang="pt-PT" sz="2800" b="0" u="none" strike="noStrike" dirty="0" smtClean="0">
                        <a:effectLst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u="none" strike="noStrike" dirty="0">
                        <a:effectLst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b="0" u="none" strike="noStrike" dirty="0" smtClean="0">
                          <a:effectLst/>
                        </a:rPr>
                        <a:t>1 290,1 €</a:t>
                      </a:r>
                      <a:endParaRPr lang="pt-PT" sz="28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2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21877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7430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49AC8111-E5B0-7443-A91D-ADA5C2606A44}"/>
              </a:ext>
            </a:extLst>
          </p:cNvPr>
          <p:cNvSpPr/>
          <p:nvPr/>
        </p:nvSpPr>
        <p:spPr>
          <a:xfrm>
            <a:off x="265956" y="1765302"/>
            <a:ext cx="11686558" cy="10772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1. População, Diplomados respondentes e Taxa de Resposta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2. Caracterização dos diplomados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3. Situação face ao emprego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4. Taxa de emprego</a:t>
            </a:r>
            <a:endParaRPr lang="pt-PT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5. Tipo de vínculo contratual com a entidade empregadora 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6. Remuneração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7. Inserção profissional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I. Tempo de espera para a obtenção do 1.º emprego;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II. </a:t>
            </a:r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Prosseguimento de estudos</a:t>
            </a:r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.</a:t>
            </a:r>
            <a:endParaRPr lang="pt-PT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8. Emprego na área da formação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9. Entidade empregadora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10. Internacionalização</a:t>
            </a: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11. Melhoria profissional e relevância do curso para progressão na carreira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pt-P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Avaliação da formação recebida, por grau</a:t>
            </a:r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II. Adequação da formação às necessidades do mercado de trabalho, por grau;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III. Grau de satisfação com o percurso profissional, por grau.</a:t>
            </a:r>
            <a:endParaRPr lang="pt-PT" sz="20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PT" sz="2400" dirty="0">
              <a:uFill>
                <a:solidFill>
                  <a:schemeClr val="tx2">
                    <a:lumMod val="40000"/>
                    <a:lumOff val="60000"/>
                  </a:schemeClr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PT" sz="24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12. Relação entre Indicadores de Empregabilidade</a:t>
            </a:r>
          </a:p>
          <a:p>
            <a:r>
              <a:rPr lang="pt-PT" sz="2000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Remuneração e emprego na área da formação;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II. Remuneração e internacionalização;</a:t>
            </a:r>
          </a:p>
          <a:p>
            <a:r>
              <a:rPr lang="pt-PT" dirty="0">
                <a:uFill>
                  <a:solidFill>
                    <a:schemeClr val="tx2">
                      <a:lumMod val="40000"/>
                      <a:lumOff val="60000"/>
                    </a:schemeClr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III. Internacionalização e emprego na área de formação.</a:t>
            </a:r>
          </a:p>
        </p:txBody>
      </p:sp>
      <p:pic>
        <p:nvPicPr>
          <p:cNvPr id="26" name="Imagem 25">
            <a:extLst>
              <a:ext uri="{FF2B5EF4-FFF2-40B4-BE49-F238E27FC236}">
                <a16:creationId xmlns:a16="http://schemas.microsoft.com/office/drawing/2014/main" xmlns="" id="{A6066F84-0477-48E2-B9C5-2FC7377D93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xmlns="" id="{9228153E-22A3-424A-86B8-BA91D8EB2304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Índice</a:t>
            </a:r>
          </a:p>
        </p:txBody>
      </p:sp>
    </p:spTree>
    <p:extLst>
      <p:ext uri="{BB962C8B-B14F-4D97-AF65-F5344CB8AC3E}">
        <p14:creationId xmlns:p14="http://schemas.microsoft.com/office/powerpoint/2010/main" val="3630891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Marcador de Posição de Conteúdo 6">
            <a:extLst>
              <a:ext uri="{FF2B5EF4-FFF2-40B4-BE49-F238E27FC236}">
                <a16:creationId xmlns:a16="http://schemas.microsoft.com/office/drawing/2014/main" xmlns="" id="{FE72AF7D-7143-4148-960E-50CB41E055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0922551"/>
              </p:ext>
            </p:extLst>
          </p:nvPr>
        </p:nvGraphicFramePr>
        <p:xfrm>
          <a:off x="66906" y="3456217"/>
          <a:ext cx="5791343" cy="66066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26731">
                  <a:extLst>
                    <a:ext uri="{9D8B030D-6E8A-4147-A177-3AD203B41FA5}">
                      <a16:colId xmlns:a16="http://schemas.microsoft.com/office/drawing/2014/main" xmlns="" val="2243298805"/>
                    </a:ext>
                  </a:extLst>
                </a:gridCol>
                <a:gridCol w="838598">
                  <a:extLst>
                    <a:ext uri="{9D8B030D-6E8A-4147-A177-3AD203B41FA5}">
                      <a16:colId xmlns:a16="http://schemas.microsoft.com/office/drawing/2014/main" xmlns="" val="3015212997"/>
                    </a:ext>
                  </a:extLst>
                </a:gridCol>
                <a:gridCol w="1057605">
                  <a:extLst>
                    <a:ext uri="{9D8B030D-6E8A-4147-A177-3AD203B41FA5}">
                      <a16:colId xmlns:a16="http://schemas.microsoft.com/office/drawing/2014/main" xmlns="" val="2358951861"/>
                    </a:ext>
                  </a:extLst>
                </a:gridCol>
                <a:gridCol w="968409">
                  <a:extLst>
                    <a:ext uri="{9D8B030D-6E8A-4147-A177-3AD203B41FA5}">
                      <a16:colId xmlns:a16="http://schemas.microsoft.com/office/drawing/2014/main" xmlns="" val="2557936771"/>
                    </a:ext>
                  </a:extLst>
                </a:gridCol>
              </a:tblGrid>
              <a:tr h="78384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Licenciaturas – 1.º Ciclo</a:t>
                      </a: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População (N)</a:t>
                      </a: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Diplomados Respondentes (n)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de resposta</a:t>
                      </a:r>
                      <a:endParaRPr lang="pt-PT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27736794"/>
                  </a:ext>
                </a:extLst>
              </a:tr>
              <a:tr h="388189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Biologia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131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38,2%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36103585"/>
                  </a:ext>
                </a:extLst>
              </a:tr>
              <a:tr h="388189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Bioquímica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41,2%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72018840"/>
                  </a:ext>
                </a:extLst>
              </a:tr>
              <a:tr h="388189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Geográfica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27,3%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81194585"/>
                  </a:ext>
                </a:extLst>
              </a:tr>
              <a:tr h="388189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Informática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57,6%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41735190"/>
                  </a:ext>
                </a:extLst>
              </a:tr>
              <a:tr h="388189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Informática (regime pós-laboral)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14989611"/>
                  </a:ext>
                </a:extLst>
              </a:tr>
              <a:tr h="388189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Estatística Aplicada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60,0%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86502284"/>
                  </a:ext>
                </a:extLst>
              </a:tr>
              <a:tr h="388189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Física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54,5%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52557971"/>
                  </a:ext>
                </a:extLst>
              </a:tr>
              <a:tr h="388189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Geologia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35,9%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39533382"/>
                  </a:ext>
                </a:extLst>
              </a:tr>
              <a:tr h="388189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40,0%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6573312"/>
                  </a:ext>
                </a:extLst>
              </a:tr>
              <a:tr h="388189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 (regime pós-laboral)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72135066"/>
                  </a:ext>
                </a:extLst>
              </a:tr>
              <a:tr h="388189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 Aplicada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44,8%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25473149"/>
                  </a:ext>
                </a:extLst>
              </a:tr>
              <a:tr h="388189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Meteorologia, Oceanografia e Geofísica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71,4%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40681477"/>
                  </a:ext>
                </a:extLst>
              </a:tr>
              <a:tr h="388189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Química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70,0%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00668003"/>
                  </a:ext>
                </a:extLst>
              </a:tr>
              <a:tr h="388189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Química Tecnológica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55,6%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25493407"/>
                  </a:ext>
                </a:extLst>
              </a:tr>
              <a:tr h="388189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Tecnologias de Informação e Comunicação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41,7%</a:t>
                      </a:r>
                    </a:p>
                  </a:txBody>
                  <a:tcPr marL="68580" marR="68580" marT="0" marB="0" anchor="ctr">
                    <a:solidFill>
                      <a:srgbClr val="2FA3EE">
                        <a:alpha val="2588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38547638"/>
                  </a:ext>
                </a:extLst>
              </a:tr>
            </a:tbl>
          </a:graphicData>
        </a:graphic>
      </p:graphicFrame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xmlns="" id="{D18F03C5-C4D4-4542-8F63-403B6D42DC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2554"/>
              </p:ext>
            </p:extLst>
          </p:nvPr>
        </p:nvGraphicFramePr>
        <p:xfrm>
          <a:off x="66905" y="10128211"/>
          <a:ext cx="5791343" cy="24048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37085">
                  <a:extLst>
                    <a:ext uri="{9D8B030D-6E8A-4147-A177-3AD203B41FA5}">
                      <a16:colId xmlns:a16="http://schemas.microsoft.com/office/drawing/2014/main" xmlns="" val="3892135040"/>
                    </a:ext>
                  </a:extLst>
                </a:gridCol>
                <a:gridCol w="840986">
                  <a:extLst>
                    <a:ext uri="{9D8B030D-6E8A-4147-A177-3AD203B41FA5}">
                      <a16:colId xmlns:a16="http://schemas.microsoft.com/office/drawing/2014/main" xmlns="" val="2798625545"/>
                    </a:ext>
                  </a:extLst>
                </a:gridCol>
                <a:gridCol w="1008964">
                  <a:extLst>
                    <a:ext uri="{9D8B030D-6E8A-4147-A177-3AD203B41FA5}">
                      <a16:colId xmlns:a16="http://schemas.microsoft.com/office/drawing/2014/main" xmlns="" val="1026598003"/>
                    </a:ext>
                  </a:extLst>
                </a:gridCol>
                <a:gridCol w="1004308">
                  <a:extLst>
                    <a:ext uri="{9D8B030D-6E8A-4147-A177-3AD203B41FA5}">
                      <a16:colId xmlns:a16="http://schemas.microsoft.com/office/drawing/2014/main" xmlns="" val="4134857088"/>
                    </a:ext>
                  </a:extLst>
                </a:gridCol>
              </a:tblGrid>
              <a:tr h="1030259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Mestrados Integrados</a:t>
                      </a:r>
                      <a:endParaRPr lang="pt-PT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População (N)</a:t>
                      </a:r>
                    </a:p>
                  </a:txBody>
                  <a:tcPr marL="9525" marR="9525" marT="9525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Diplomados Respondentes (n)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de resposta</a:t>
                      </a:r>
                      <a:endParaRPr lang="pt-PT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19922756"/>
                  </a:ext>
                </a:extLst>
              </a:tr>
              <a:tr h="458204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Biomédica e Biofísica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52,4%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48730526"/>
                  </a:ext>
                </a:extLst>
              </a:tr>
              <a:tr h="458204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da Energia e do Ambiente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53,8%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28053031"/>
                  </a:ext>
                </a:extLst>
              </a:tr>
              <a:tr h="458204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Física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FFC00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34161515"/>
                  </a:ext>
                </a:extLst>
              </a:tr>
            </a:tbl>
          </a:graphicData>
        </a:graphic>
      </p:graphicFrame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xmlns="" id="{72ED5259-5B29-F34F-B1BB-E570214F1F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752186"/>
              </p:ext>
            </p:extLst>
          </p:nvPr>
        </p:nvGraphicFramePr>
        <p:xfrm>
          <a:off x="66906" y="1771017"/>
          <a:ext cx="12058188" cy="16198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05895">
                  <a:extLst>
                    <a:ext uri="{9D8B030D-6E8A-4147-A177-3AD203B41FA5}">
                      <a16:colId xmlns:a16="http://schemas.microsoft.com/office/drawing/2014/main" xmlns="" val="1864036315"/>
                    </a:ext>
                  </a:extLst>
                </a:gridCol>
                <a:gridCol w="2823016">
                  <a:extLst>
                    <a:ext uri="{9D8B030D-6E8A-4147-A177-3AD203B41FA5}">
                      <a16:colId xmlns:a16="http://schemas.microsoft.com/office/drawing/2014/main" xmlns="" val="3736695171"/>
                    </a:ext>
                  </a:extLst>
                </a:gridCol>
                <a:gridCol w="2700015">
                  <a:extLst>
                    <a:ext uri="{9D8B030D-6E8A-4147-A177-3AD203B41FA5}">
                      <a16:colId xmlns:a16="http://schemas.microsoft.com/office/drawing/2014/main" xmlns="" val="3489834892"/>
                    </a:ext>
                  </a:extLst>
                </a:gridCol>
                <a:gridCol w="2329262">
                  <a:extLst>
                    <a:ext uri="{9D8B030D-6E8A-4147-A177-3AD203B41FA5}">
                      <a16:colId xmlns:a16="http://schemas.microsoft.com/office/drawing/2014/main" xmlns="" val="1689357312"/>
                    </a:ext>
                  </a:extLst>
                </a:gridCol>
              </a:tblGrid>
              <a:tr h="414103">
                <a:tc>
                  <a:txBody>
                    <a:bodyPr/>
                    <a:lstStyle/>
                    <a:p>
                      <a:pPr algn="l" fontAlgn="b"/>
                      <a:r>
                        <a:rPr lang="pt-PT" sz="16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População (N)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6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Diplomados Respondentes (n)</a:t>
                      </a:r>
                      <a:endParaRPr lang="pt-PT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6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de resposta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51727740"/>
                  </a:ext>
                </a:extLst>
              </a:tr>
              <a:tr h="301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Licenciaturas – 1.º Ciclo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44,6%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76565920"/>
                  </a:ext>
                </a:extLst>
              </a:tr>
              <a:tr h="301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Mestrados Integrados</a:t>
                      </a:r>
                      <a:endParaRPr lang="pt-PT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53,1%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88329981"/>
                  </a:ext>
                </a:extLst>
              </a:tr>
              <a:tr h="3014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Mestrados – 2.º Ciclo</a:t>
                      </a:r>
                      <a:endParaRPr lang="pt-PT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4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40,3%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94257920"/>
                  </a:ext>
                </a:extLst>
              </a:tr>
              <a:tr h="301445">
                <a:tc>
                  <a:txBody>
                    <a:bodyPr/>
                    <a:lstStyle/>
                    <a:p>
                      <a:pPr algn="l" fontAlgn="b"/>
                      <a:r>
                        <a:rPr lang="pt-PT" sz="16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Geral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6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775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6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335</a:t>
                      </a:r>
                      <a:endParaRPr lang="pt-PT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43,0%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32000805"/>
                  </a:ext>
                </a:extLst>
              </a:tr>
            </a:tbl>
          </a:graphicData>
        </a:graphic>
      </p:graphicFrame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xmlns="" id="{D47538FC-E196-0545-A41D-BCBC6D35B0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959849"/>
              </p:ext>
            </p:extLst>
          </p:nvPr>
        </p:nvGraphicFramePr>
        <p:xfrm>
          <a:off x="5962049" y="3456217"/>
          <a:ext cx="6163045" cy="90768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26731">
                  <a:extLst>
                    <a:ext uri="{9D8B030D-6E8A-4147-A177-3AD203B41FA5}">
                      <a16:colId xmlns:a16="http://schemas.microsoft.com/office/drawing/2014/main" xmlns="" val="4103367025"/>
                    </a:ext>
                  </a:extLst>
                </a:gridCol>
                <a:gridCol w="937260">
                  <a:extLst>
                    <a:ext uri="{9D8B030D-6E8A-4147-A177-3AD203B41FA5}">
                      <a16:colId xmlns:a16="http://schemas.microsoft.com/office/drawing/2014/main" xmlns="" val="3260287285"/>
                    </a:ext>
                  </a:extLst>
                </a:gridCol>
                <a:gridCol w="1192216">
                  <a:extLst>
                    <a:ext uri="{9D8B030D-6E8A-4147-A177-3AD203B41FA5}">
                      <a16:colId xmlns:a16="http://schemas.microsoft.com/office/drawing/2014/main" xmlns="" val="435925375"/>
                    </a:ext>
                  </a:extLst>
                </a:gridCol>
                <a:gridCol w="706838">
                  <a:extLst>
                    <a:ext uri="{9D8B030D-6E8A-4147-A177-3AD203B41FA5}">
                      <a16:colId xmlns:a16="http://schemas.microsoft.com/office/drawing/2014/main" xmlns="" val="433026275"/>
                    </a:ext>
                  </a:extLst>
                </a:gridCol>
              </a:tblGrid>
              <a:tr h="450673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Mestrados – 2.º Ciclo</a:t>
                      </a:r>
                      <a:endParaRPr lang="pt-PT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População (N)</a:t>
                      </a:r>
                    </a:p>
                  </a:txBody>
                  <a:tcPr marL="9525" marR="9525" marT="9525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b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Diplomados Respondentes (n)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Taxa de resposta</a:t>
                      </a:r>
                      <a:endParaRPr lang="pt-PT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86993066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Bioestatística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37,5%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87062342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Bioinformática e Biologia Computacional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19264001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Biologia Celular e Biotecnologia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45,5%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68492251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Biologia da Conservação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29,4%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84216796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Biologia Evolutiva e do Desenvolvimento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83511786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Biologia Humana e Ambiente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30,8%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97955339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Biologia Molecular e Genética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41,2%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26044004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Bioquímica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8649599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Ciências do Mar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83,3%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0497208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Ciências Geofísicas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71,4%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04583565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Ecologia e Gestão Ambiental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38,5%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7858833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Ecologia Marinha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35,3%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27367015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Física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49198825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Geográfica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08292976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Engenharia Informática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29,2%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17236855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Estatística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37,5%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40479705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Física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09131737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Geoarqueologia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02735234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Geologia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92157968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Geologia Aplicada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33,3%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65337098"/>
                  </a:ext>
                </a:extLst>
              </a:tr>
              <a:tr h="373995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Geologia do Ambiente, Riscos Geológicos e Ordenamento do Território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38278097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Geologia Económica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25142685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Gestão de Informação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09434115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História e Filosofia das Ciências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66,7%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94184141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Informática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37,5%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29402995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Investigação Operacional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4477278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04621776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 Financeira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33,3%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79225141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Matemática para Professores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88893740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Microbiologia Aplicada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52,4%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43914013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Pescas e Aquacultura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37204207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Química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41,2%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01923"/>
                  </a:ext>
                </a:extLst>
              </a:tr>
              <a:tr h="373995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Química Inorgânica Biomédica: Aplicações em Diagnóstico e Terapia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62151346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Química Tecnológica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66,7%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46412595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Segurança Informática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37,5%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33978021"/>
                  </a:ext>
                </a:extLst>
              </a:tr>
              <a:tr h="373995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Sistemas de Informação Geográfica - Tecnologias e Aplicações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33,3%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67089498"/>
                  </a:ext>
                </a:extLst>
              </a:tr>
              <a:tr h="373995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Tecnologias de Informação Aplicadas às Ciências Biológicas e Médicas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61305312"/>
                  </a:ext>
                </a:extLst>
              </a:tr>
              <a:tr h="209712">
                <a:tc>
                  <a:txBody>
                    <a:bodyPr/>
                    <a:lstStyle/>
                    <a:p>
                      <a:pPr algn="l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Tecnologias e Metodologias em e-</a:t>
                      </a:r>
                      <a:r>
                        <a:rPr lang="pt-PT" sz="120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Learning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3712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pt-PT" sz="1200" b="0" i="0" u="none" strike="noStrike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PT" sz="12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PT" sz="1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12" marR="46800" marT="3712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PT" sz="12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33,3%</a:t>
                      </a:r>
                    </a:p>
                  </a:txBody>
                  <a:tcPr marL="68580" marR="68580" marT="0" marB="0" anchor="ctr">
                    <a:solidFill>
                      <a:srgbClr val="355071">
                        <a:alpha val="2666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39084701"/>
                  </a:ext>
                </a:extLst>
              </a:tr>
            </a:tbl>
          </a:graphicData>
        </a:graphic>
      </p:graphicFrame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42CDD338-E98D-4DA5-B716-1553FD722A80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População, Diplomados respondentes e Taxa de Resposta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329009CA-282B-45F2-8F00-6DC331E744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260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xmlns="" id="{C5A58639-7281-BF4B-BDD9-8B9639F338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49939154"/>
              </p:ext>
            </p:extLst>
          </p:nvPr>
        </p:nvGraphicFramePr>
        <p:xfrm>
          <a:off x="66907" y="1824989"/>
          <a:ext cx="6029092" cy="4391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1" name="Título 1">
            <a:extLst>
              <a:ext uri="{FF2B5EF4-FFF2-40B4-BE49-F238E27FC236}">
                <a16:creationId xmlns:a16="http://schemas.microsoft.com/office/drawing/2014/main" xmlns="" id="{8D1FEA36-507D-49EF-96C1-D413F2ED93EC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Caracterização dos diplomados</a:t>
            </a:r>
          </a:p>
        </p:txBody>
      </p:sp>
      <p:pic>
        <p:nvPicPr>
          <p:cNvPr id="22" name="Imagem 21">
            <a:extLst>
              <a:ext uri="{FF2B5EF4-FFF2-40B4-BE49-F238E27FC236}">
                <a16:creationId xmlns:a16="http://schemas.microsoft.com/office/drawing/2014/main" xmlns="" id="{8B8981DD-1100-48CD-8679-E8578C3678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25" name="Gráfico 24">
            <a:extLst>
              <a:ext uri="{FF2B5EF4-FFF2-40B4-BE49-F238E27FC236}">
                <a16:creationId xmlns:a16="http://schemas.microsoft.com/office/drawing/2014/main" xmlns="" id="{8AA665FC-D082-8246-894A-95688362B06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4918756"/>
              </p:ext>
            </p:extLst>
          </p:nvPr>
        </p:nvGraphicFramePr>
        <p:xfrm>
          <a:off x="6095999" y="1850604"/>
          <a:ext cx="6096000" cy="4333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1EC7500C-F1CF-4E89-88BB-17B50CB1B93A}"/>
              </a:ext>
            </a:extLst>
          </p:cNvPr>
          <p:cNvSpPr/>
          <p:nvPr/>
        </p:nvSpPr>
        <p:spPr>
          <a:xfrm>
            <a:off x="377404" y="11948307"/>
            <a:ext cx="114371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Para o cálculo da média da Idade de conclusão do curso excluíram-se os diplomados da licenciatura Geologia, por ter uma duração, de 4 anos letivos, superior à dos restantes cursos de licenciatura.</a:t>
            </a:r>
            <a:endParaRPr lang="pt-PT" dirty="0"/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xmlns="" id="{C7D068A2-6E7E-5348-8283-C99FDA7A4A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51118727"/>
              </p:ext>
            </p:extLst>
          </p:nvPr>
        </p:nvGraphicFramePr>
        <p:xfrm>
          <a:off x="612142" y="6300953"/>
          <a:ext cx="11437188" cy="27266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xmlns="" id="{B64D6588-19F0-5B4E-BC0F-52E41DED8F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94384916"/>
              </p:ext>
            </p:extLst>
          </p:nvPr>
        </p:nvGraphicFramePr>
        <p:xfrm>
          <a:off x="850896" y="9144942"/>
          <a:ext cx="10963695" cy="27266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647680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">
            <a:extLst>
              <a:ext uri="{FF2B5EF4-FFF2-40B4-BE49-F238E27FC236}">
                <a16:creationId xmlns:a16="http://schemas.microsoft.com/office/drawing/2014/main" xmlns="" id="{0CD15F52-1527-4A69-89DF-CEE314E34315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Situação face ao emprego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xmlns="" id="{79EAEDBD-1431-461B-93D9-197502E330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xmlns="" id="{CD7CB414-898F-FA40-A4CF-1BE458430E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8445976"/>
              </p:ext>
            </p:extLst>
          </p:nvPr>
        </p:nvGraphicFramePr>
        <p:xfrm>
          <a:off x="-14516" y="1849300"/>
          <a:ext cx="12069356" cy="52285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C170C51E-B43D-42AB-9A83-E941780342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2858767"/>
              </p:ext>
            </p:extLst>
          </p:nvPr>
        </p:nvGraphicFramePr>
        <p:xfrm>
          <a:off x="36284" y="7077801"/>
          <a:ext cx="12064276" cy="55221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76096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2D75B0A6-8668-4541-8697-9884A266DDF0}"/>
              </a:ext>
            </a:extLst>
          </p:cNvPr>
          <p:cNvSpPr txBox="1">
            <a:spLocks/>
          </p:cNvSpPr>
          <p:nvPr/>
        </p:nvSpPr>
        <p:spPr>
          <a:xfrm>
            <a:off x="0" y="3295549"/>
            <a:ext cx="12192000" cy="8193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endParaRPr lang="pt-PT" sz="2800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B54BA6F1-5977-9848-9443-E8BCB3A9DE06}"/>
              </a:ext>
            </a:extLst>
          </p:cNvPr>
          <p:cNvSpPr/>
          <p:nvPr/>
        </p:nvSpPr>
        <p:spPr>
          <a:xfrm>
            <a:off x="330420" y="2139669"/>
            <a:ext cx="11658598" cy="17572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t-P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Taxa de emprego (% de diplomados com atividade profissional) da FCUL é calculada da seguinte forma:</a:t>
            </a:r>
          </a:p>
          <a:p>
            <a:pPr algn="just">
              <a:lnSpc>
                <a:spcPct val="115000"/>
              </a:lnSpc>
            </a:pPr>
            <a:endParaRPr lang="pt-PT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endParaRPr lang="pt-PT" sz="24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B2101F5A-8C8B-CE48-B5AD-FF0E90EFFEE9}"/>
              </a:ext>
            </a:extLst>
          </p:cNvPr>
          <p:cNvSpPr/>
          <p:nvPr/>
        </p:nvSpPr>
        <p:spPr>
          <a:xfrm>
            <a:off x="6309856" y="4554560"/>
            <a:ext cx="5551724" cy="112575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CAPR – Com atividade profissional remunerada</a:t>
            </a:r>
            <a:endParaRPr lang="pt-PT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SAPR – Sem atividade profissional remunerada</a:t>
            </a:r>
            <a:endParaRPr lang="pt-PT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</a:pPr>
            <a:r>
              <a:rPr lang="pt-PT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ENPE – Estudante que não procura emprego</a:t>
            </a:r>
            <a:endParaRPr lang="pt-PT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ângulo 4">
                <a:extLst>
                  <a:ext uri="{FF2B5EF4-FFF2-40B4-BE49-F238E27FC236}">
                    <a16:creationId xmlns:a16="http://schemas.microsoft.com/office/drawing/2014/main" xmlns="" id="{7E0D77B2-03F4-2748-AE4D-A4D0EDF1EC7D}"/>
                  </a:ext>
                </a:extLst>
              </p:cNvPr>
              <p:cNvSpPr/>
              <p:nvPr/>
            </p:nvSpPr>
            <p:spPr>
              <a:xfrm>
                <a:off x="330420" y="3571342"/>
                <a:ext cx="7026563" cy="20056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</a:pPr>
                <a14:m>
                  <m:oMath xmlns:m="http://schemas.openxmlformats.org/officeDocument/2006/math">
                    <m:r>
                      <a:rPr lang="pt-PT" sz="28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𝑇𝐸</m:t>
                    </m:r>
                    <m:r>
                      <a:rPr lang="pt-PT" sz="28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=</m:t>
                    </m:r>
                    <m:f>
                      <m:fPr>
                        <m:ctrlP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𝐶𝐴𝑃𝑅</m:t>
                        </m:r>
                      </m:num>
                      <m:den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𝐶𝐴𝑃𝑅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𝑆𝐴𝑃𝑅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𝐸𝑁𝑃𝐸</m:t>
                        </m:r>
                      </m:den>
                    </m:f>
                  </m:oMath>
                </a14:m>
                <a:r>
                  <a:rPr lang="pt-PT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x 100 </a:t>
                </a:r>
              </a:p>
              <a:p>
                <a:pPr algn="ctr">
                  <a:lnSpc>
                    <a:spcPct val="115000"/>
                  </a:lnSpc>
                </a:pPr>
                <a:endParaRPr lang="pt-PT" sz="28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</a:pPr>
                <a:r>
                  <a:rPr lang="pt-PT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259</m:t>
                        </m:r>
                      </m:num>
                      <m:den>
                        <m:r>
                          <a:rPr lang="pt-PT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259+76−16</m:t>
                        </m:r>
                      </m:den>
                    </m:f>
                  </m:oMath>
                </a14:m>
                <a:r>
                  <a:rPr lang="pt-PT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100 = 81,2%</a:t>
                </a:r>
              </a:p>
            </p:txBody>
          </p:sp>
        </mc:Choice>
        <mc:Fallback xmlns="">
          <p:sp>
            <p:nvSpPr>
              <p:cNvPr id="5" name="Retângulo 4">
                <a:extLst>
                  <a:ext uri="{FF2B5EF4-FFF2-40B4-BE49-F238E27FC236}">
                    <a16:creationId xmlns:a16="http://schemas.microsoft.com/office/drawing/2014/main" id="{7E0D77B2-03F4-2748-AE4D-A4D0EDF1EC7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420" y="3571342"/>
                <a:ext cx="7026563" cy="2005677"/>
              </a:xfrm>
              <a:prstGeom prst="rect">
                <a:avLst/>
              </a:prstGeom>
              <a:blipFill>
                <a:blip r:embed="rId2"/>
                <a:stretch>
                  <a:fillRect b="-273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ítulo 1">
            <a:extLst>
              <a:ext uri="{FF2B5EF4-FFF2-40B4-BE49-F238E27FC236}">
                <a16:creationId xmlns:a16="http://schemas.microsoft.com/office/drawing/2014/main" xmlns="" id="{0CD15F52-1527-4A69-89DF-CEE314E34315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Taxa de emprego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xmlns="" id="{79EAEDBD-1431-461B-93D9-197502E330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xmlns="" id="{5BB8C74B-E3A1-1E41-A006-1A22911A6B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3830514"/>
              </p:ext>
            </p:extLst>
          </p:nvPr>
        </p:nvGraphicFramePr>
        <p:xfrm>
          <a:off x="330421" y="6698774"/>
          <a:ext cx="11531160" cy="5253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93464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Tipo de vínculo contratual com a entidade empregadora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14" name="Gráfico 13">
            <a:extLst>
              <a:ext uri="{FF2B5EF4-FFF2-40B4-BE49-F238E27FC236}">
                <a16:creationId xmlns:a16="http://schemas.microsoft.com/office/drawing/2014/main" xmlns="" id="{F56BC1CA-FA1E-5A47-9A41-BF0A992960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5342960"/>
              </p:ext>
            </p:extLst>
          </p:nvPr>
        </p:nvGraphicFramePr>
        <p:xfrm>
          <a:off x="501225" y="2220687"/>
          <a:ext cx="11124718" cy="5551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xmlns="" id="{017E4EA0-6394-F440-A49D-0EC8E418A8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7822991"/>
              </p:ext>
            </p:extLst>
          </p:nvPr>
        </p:nvGraphicFramePr>
        <p:xfrm>
          <a:off x="533641" y="8049984"/>
          <a:ext cx="11124717" cy="409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48748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DD492912-BE36-43C5-AF75-711923EB049B}"/>
              </a:ext>
            </a:extLst>
          </p:cNvPr>
          <p:cNvSpPr txBox="1">
            <a:spLocks/>
          </p:cNvSpPr>
          <p:nvPr/>
        </p:nvSpPr>
        <p:spPr>
          <a:xfrm>
            <a:off x="0" y="886303"/>
            <a:ext cx="12192000" cy="8193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pt-PT" sz="2800" dirty="0">
                <a:solidFill>
                  <a:srgbClr val="2738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Remuneração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E3A89824-03DA-4D8C-8D99-6122AFB94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6" y="66906"/>
            <a:ext cx="1567982" cy="819397"/>
          </a:xfrm>
          <a:prstGeom prst="rect">
            <a:avLst/>
          </a:prstGeom>
        </p:spPr>
      </p:pic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xmlns="" id="{BE43935D-A98E-644A-B6F1-3660130052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6003539"/>
              </p:ext>
            </p:extLst>
          </p:nvPr>
        </p:nvGraphicFramePr>
        <p:xfrm>
          <a:off x="289560" y="2363810"/>
          <a:ext cx="5486400" cy="4402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xmlns="" id="{444D0EB0-846B-A945-AE6B-310862E900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2686302"/>
              </p:ext>
            </p:extLst>
          </p:nvPr>
        </p:nvGraphicFramePr>
        <p:xfrm>
          <a:off x="6416040" y="2363810"/>
          <a:ext cx="5486400" cy="4402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xmlns="" id="{2FB8EC20-49F0-5E47-9315-96CA416243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9666285"/>
              </p:ext>
            </p:extLst>
          </p:nvPr>
        </p:nvGraphicFramePr>
        <p:xfrm>
          <a:off x="800100" y="7239000"/>
          <a:ext cx="105918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12927598"/>
      </p:ext>
    </p:extLst>
  </p:cSld>
  <p:clrMapOvr>
    <a:masterClrMapping/>
  </p:clrMapOvr>
</p:sld>
</file>

<file path=ppt/theme/theme1.xml><?xml version="1.0" encoding="utf-8"?>
<a:theme xmlns:a="http://schemas.openxmlformats.org/drawingml/2006/main" name="Gotícula">
  <a:themeElements>
    <a:clrScheme name="Gotícu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Personalizado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Gotícu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TM04033925[[fn=Gotícula]]</Template>
  <TotalTime>3261</TotalTime>
  <Words>1381</Words>
  <Application>Microsoft Office PowerPoint</Application>
  <PresentationFormat>Personalizados</PresentationFormat>
  <Paragraphs>415</Paragraphs>
  <Slides>17</Slides>
  <Notes>2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Cambria Math</vt:lpstr>
      <vt:lpstr>Times New Roman</vt:lpstr>
      <vt:lpstr>Gotícula</vt:lpstr>
      <vt:lpstr>     INQUÉRITO À EMPREGABILIDADE  DOS DIPLOMADOS DA FCUL EM 2011/12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Análise de Dados à Empregabilidade Recente</dc:title>
  <dc:creator>Ana Beatriz Lopes</dc:creator>
  <cp:lastModifiedBy>Rebeca Atouguia</cp:lastModifiedBy>
  <cp:revision>85</cp:revision>
  <cp:lastPrinted>2019-04-05T15:19:25Z</cp:lastPrinted>
  <dcterms:created xsi:type="dcterms:W3CDTF">2019-04-03T16:18:41Z</dcterms:created>
  <dcterms:modified xsi:type="dcterms:W3CDTF">2020-01-22T10:36:18Z</dcterms:modified>
</cp:coreProperties>
</file>